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73" r:id="rId1"/>
  </p:sldMasterIdLst>
  <p:notesMasterIdLst>
    <p:notesMasterId r:id="rId38"/>
  </p:notesMasterIdLst>
  <p:sldIdLst>
    <p:sldId id="307" r:id="rId2"/>
    <p:sldId id="260" r:id="rId3"/>
    <p:sldId id="391" r:id="rId4"/>
    <p:sldId id="334" r:id="rId5"/>
    <p:sldId id="399" r:id="rId6"/>
    <p:sldId id="424" r:id="rId7"/>
    <p:sldId id="401" r:id="rId8"/>
    <p:sldId id="402" r:id="rId9"/>
    <p:sldId id="403" r:id="rId10"/>
    <p:sldId id="395" r:id="rId11"/>
    <p:sldId id="400" r:id="rId12"/>
    <p:sldId id="404" r:id="rId13"/>
    <p:sldId id="405" r:id="rId14"/>
    <p:sldId id="406" r:id="rId15"/>
    <p:sldId id="396" r:id="rId16"/>
    <p:sldId id="407" r:id="rId17"/>
    <p:sldId id="408" r:id="rId18"/>
    <p:sldId id="409" r:id="rId19"/>
    <p:sldId id="425" r:id="rId20"/>
    <p:sldId id="397" r:id="rId21"/>
    <p:sldId id="410" r:id="rId22"/>
    <p:sldId id="411" r:id="rId23"/>
    <p:sldId id="412" r:id="rId24"/>
    <p:sldId id="398" r:id="rId25"/>
    <p:sldId id="413" r:id="rId26"/>
    <p:sldId id="414" r:id="rId27"/>
    <p:sldId id="415" r:id="rId28"/>
    <p:sldId id="416" r:id="rId29"/>
    <p:sldId id="426" r:id="rId30"/>
    <p:sldId id="394" r:id="rId31"/>
    <p:sldId id="417" r:id="rId32"/>
    <p:sldId id="418" r:id="rId33"/>
    <p:sldId id="420" r:id="rId34"/>
    <p:sldId id="422" r:id="rId35"/>
    <p:sldId id="312" r:id="rId36"/>
    <p:sldId id="419"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1F2126"/>
    <a:srgbClr val="529BD9"/>
    <a:srgbClr val="CC6600"/>
    <a:srgbClr val="666BF0"/>
    <a:srgbClr val="5BF08B"/>
    <a:srgbClr val="42AB8C"/>
    <a:srgbClr val="E54759"/>
    <a:srgbClr val="262626"/>
    <a:srgbClr val="AA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D50EAF-3163-4F20-88ED-F5F79476F2F4}">
  <a:tblStyle styleId="{03D50EAF-3163-4F20-88ED-F5F79476F2F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39" autoAdjust="0"/>
    <p:restoredTop sz="94660"/>
  </p:normalViewPr>
  <p:slideViewPr>
    <p:cSldViewPr snapToGrid="0">
      <p:cViewPr varScale="1">
        <p:scale>
          <a:sx n="66" d="100"/>
          <a:sy n="66" d="100"/>
        </p:scale>
        <p:origin x="168" y="48"/>
      </p:cViewPr>
      <p:guideLst/>
    </p:cSldViewPr>
  </p:slideViewPr>
  <p:notesTextViewPr>
    <p:cViewPr>
      <p:scale>
        <a:sx n="3" d="2"/>
        <a:sy n="3" d="2"/>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CD15DD-AAAF-4E3B-A145-81001F13C45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PT"/>
        </a:p>
      </dgm:t>
    </dgm:pt>
    <dgm:pt modelId="{8F1DB36E-7826-42E9-BC41-DBDF2B897E21}">
      <dgm:prSet phldrT="[Texto]" custT="1"/>
      <dgm:spPr/>
      <dgm:t>
        <a:bodyPr/>
        <a:lstStyle/>
        <a:p>
          <a:r>
            <a:rPr lang="lv-LV" sz="1000" b="1">
              <a:solidFill>
                <a:srgbClr val="FFFF00"/>
              </a:solidFill>
            </a:rPr>
            <a:t>Caurviju </a:t>
          </a:r>
          <a:r>
            <a:rPr lang="lv-LV" sz="1000" b="1" dirty="0">
              <a:solidFill>
                <a:srgbClr val="FFFF00"/>
              </a:solidFill>
            </a:rPr>
            <a:t>prasmes</a:t>
          </a:r>
          <a:endParaRPr lang="pt-PT" sz="1000" b="1" dirty="0">
            <a:solidFill>
              <a:srgbClr val="FFFF00"/>
            </a:solidFill>
          </a:endParaRPr>
        </a:p>
      </dgm:t>
    </dgm:pt>
    <dgm:pt modelId="{5BACAA5B-4EAD-4D74-BC34-2E9DC28EC699}" type="parTrans" cxnId="{5FB1690A-8D5B-4E67-B22B-0EB188E4D467}">
      <dgm:prSet/>
      <dgm:spPr/>
      <dgm:t>
        <a:bodyPr/>
        <a:lstStyle/>
        <a:p>
          <a:endParaRPr lang="pt-PT" sz="2800"/>
        </a:p>
      </dgm:t>
    </dgm:pt>
    <dgm:pt modelId="{73F94CCD-BD05-4FA7-B605-B8D53BF2C81E}" type="sibTrans" cxnId="{5FB1690A-8D5B-4E67-B22B-0EB188E4D467}">
      <dgm:prSet/>
      <dgm:spPr/>
      <dgm:t>
        <a:bodyPr/>
        <a:lstStyle/>
        <a:p>
          <a:endParaRPr lang="pt-PT" sz="2800"/>
        </a:p>
      </dgm:t>
    </dgm:pt>
    <dgm:pt modelId="{48F3650E-CD7E-554A-9BEF-25E95C00E7BB}">
      <dgm:prSet phldrT="[Texto]" custT="1"/>
      <dgm:spPr/>
      <dgm:t>
        <a:bodyPr/>
        <a:lstStyle/>
        <a:p>
          <a:r>
            <a:rPr lang="lv-LV" sz="1000" b="1" dirty="0">
              <a:solidFill>
                <a:srgbClr val="FFFF00"/>
              </a:solidFill>
            </a:rPr>
            <a:t>Digitālā </a:t>
          </a:r>
          <a:r>
            <a:rPr lang="lv-LV" sz="1000" b="1" dirty="0" err="1">
              <a:solidFill>
                <a:srgbClr val="FFFF00"/>
              </a:solidFill>
            </a:rPr>
            <a:t>pratība</a:t>
          </a:r>
          <a:endParaRPr lang="pt-PT" sz="1000" b="1" dirty="0">
            <a:solidFill>
              <a:srgbClr val="FFFF00"/>
            </a:solidFill>
          </a:endParaRPr>
        </a:p>
      </dgm:t>
    </dgm:pt>
    <dgm:pt modelId="{5D3DA6D6-B153-D64B-87B0-AFC25E08318D}" type="parTrans" cxnId="{080F65A9-590B-8547-B8EC-3C14654748A7}">
      <dgm:prSet/>
      <dgm:spPr/>
      <dgm:t>
        <a:bodyPr/>
        <a:lstStyle/>
        <a:p>
          <a:endParaRPr lang="lv-LV"/>
        </a:p>
      </dgm:t>
    </dgm:pt>
    <dgm:pt modelId="{06F721B2-8EDC-CF4E-A9E2-D9ED31DC7997}" type="sibTrans" cxnId="{080F65A9-590B-8547-B8EC-3C14654748A7}">
      <dgm:prSet/>
      <dgm:spPr/>
      <dgm:t>
        <a:bodyPr/>
        <a:lstStyle/>
        <a:p>
          <a:endParaRPr lang="lv-LV"/>
        </a:p>
      </dgm:t>
    </dgm:pt>
    <dgm:pt modelId="{423FD8FA-FDB6-6545-8B83-D6A0F6343013}">
      <dgm:prSet phldrT="[Texto]" custT="1"/>
      <dgm:spPr/>
      <dgm:t>
        <a:bodyPr/>
        <a:lstStyle/>
        <a:p>
          <a:r>
            <a:rPr lang="lv-LV" sz="1000" b="1" dirty="0">
              <a:solidFill>
                <a:srgbClr val="FFFF00"/>
              </a:solidFill>
            </a:rPr>
            <a:t>Uzņēmējspēja</a:t>
          </a:r>
          <a:endParaRPr lang="pt-PT" sz="1000" b="1" dirty="0">
            <a:solidFill>
              <a:srgbClr val="FFFF00"/>
            </a:solidFill>
          </a:endParaRPr>
        </a:p>
      </dgm:t>
    </dgm:pt>
    <dgm:pt modelId="{13B20163-7FF2-3D4E-9B66-EBB6341F3B94}" type="parTrans" cxnId="{66217961-3272-7749-8947-F9054867D5EF}">
      <dgm:prSet/>
      <dgm:spPr/>
      <dgm:t>
        <a:bodyPr/>
        <a:lstStyle/>
        <a:p>
          <a:endParaRPr lang="lv-LV"/>
        </a:p>
      </dgm:t>
    </dgm:pt>
    <dgm:pt modelId="{1372C3C6-6B23-014C-BA7C-509F5A46CF9B}" type="sibTrans" cxnId="{66217961-3272-7749-8947-F9054867D5EF}">
      <dgm:prSet/>
      <dgm:spPr/>
      <dgm:t>
        <a:bodyPr/>
        <a:lstStyle/>
        <a:p>
          <a:endParaRPr lang="lv-LV"/>
        </a:p>
      </dgm:t>
    </dgm:pt>
    <dgm:pt modelId="{7846E937-129A-3341-B3C8-6411465184DC}">
      <dgm:prSet phldrT="[Texto]" custT="1"/>
      <dgm:spPr/>
      <dgm:t>
        <a:bodyPr/>
        <a:lstStyle/>
        <a:p>
          <a:r>
            <a:rPr lang="lv-LV" sz="1000" b="1" dirty="0">
              <a:solidFill>
                <a:srgbClr val="FFFF00"/>
              </a:solidFill>
            </a:rPr>
            <a:t>Kritiskā un radošā domāšana</a:t>
          </a:r>
          <a:endParaRPr lang="pt-PT" sz="1000" b="1" dirty="0">
            <a:solidFill>
              <a:srgbClr val="FFFF00"/>
            </a:solidFill>
          </a:endParaRPr>
        </a:p>
      </dgm:t>
    </dgm:pt>
    <dgm:pt modelId="{6BBFE707-B00A-3E46-97C1-274DC4043C79}" type="parTrans" cxnId="{730ABC83-BED3-5443-9CFE-B758C99E194A}">
      <dgm:prSet/>
      <dgm:spPr/>
      <dgm:t>
        <a:bodyPr/>
        <a:lstStyle/>
        <a:p>
          <a:endParaRPr lang="lv-LV"/>
        </a:p>
      </dgm:t>
    </dgm:pt>
    <dgm:pt modelId="{6B1CC9C1-F8A0-0A43-8FAA-ACCB326ED619}" type="sibTrans" cxnId="{730ABC83-BED3-5443-9CFE-B758C99E194A}">
      <dgm:prSet/>
      <dgm:spPr/>
      <dgm:t>
        <a:bodyPr/>
        <a:lstStyle/>
        <a:p>
          <a:endParaRPr lang="lv-LV"/>
        </a:p>
      </dgm:t>
    </dgm:pt>
    <dgm:pt modelId="{4734D7A9-ED49-4D41-AF2E-ADDCF4E24A99}">
      <dgm:prSet phldrT="[Texto]" custT="1"/>
      <dgm:spPr/>
      <dgm:t>
        <a:bodyPr/>
        <a:lstStyle/>
        <a:p>
          <a:r>
            <a:rPr lang="lv-LV" sz="1000" b="1" dirty="0">
              <a:solidFill>
                <a:srgbClr val="FFFF00"/>
              </a:solidFill>
            </a:rPr>
            <a:t>Līderība</a:t>
          </a:r>
          <a:endParaRPr lang="pt-PT" sz="1000" b="1" dirty="0">
            <a:solidFill>
              <a:srgbClr val="FFFF00"/>
            </a:solidFill>
          </a:endParaRPr>
        </a:p>
      </dgm:t>
    </dgm:pt>
    <dgm:pt modelId="{AF4CBD1E-BD73-A24B-8E70-BDC29A99C0B9}" type="parTrans" cxnId="{2A0C21FE-BF31-3B4D-B2CE-1724B5A12CAC}">
      <dgm:prSet/>
      <dgm:spPr/>
      <dgm:t>
        <a:bodyPr/>
        <a:lstStyle/>
        <a:p>
          <a:endParaRPr lang="lv-LV"/>
        </a:p>
      </dgm:t>
    </dgm:pt>
    <dgm:pt modelId="{F556677B-2438-724C-8174-9D9BB65DDEE0}" type="sibTrans" cxnId="{2A0C21FE-BF31-3B4D-B2CE-1724B5A12CAC}">
      <dgm:prSet/>
      <dgm:spPr/>
      <dgm:t>
        <a:bodyPr/>
        <a:lstStyle/>
        <a:p>
          <a:endParaRPr lang="lv-LV"/>
        </a:p>
      </dgm:t>
    </dgm:pt>
    <dgm:pt modelId="{73BEE5F9-1EED-464A-9704-54800AB1B13C}">
      <dgm:prSet phldrT="[Texto]" custT="1"/>
      <dgm:spPr/>
      <dgm:t>
        <a:bodyPr/>
        <a:lstStyle/>
        <a:p>
          <a:r>
            <a:rPr lang="lv-LV" sz="1000" b="1" dirty="0">
              <a:solidFill>
                <a:srgbClr val="FFFF00"/>
              </a:solidFill>
            </a:rPr>
            <a:t>Inovācijas</a:t>
          </a:r>
          <a:endParaRPr lang="pt-PT" sz="1000" b="1" dirty="0">
            <a:solidFill>
              <a:srgbClr val="FFFF00"/>
            </a:solidFill>
          </a:endParaRPr>
        </a:p>
      </dgm:t>
    </dgm:pt>
    <dgm:pt modelId="{9864F128-717E-0E4F-BDCF-255C3D88679A}" type="parTrans" cxnId="{26D47D81-0AFE-E941-B2C0-A876DD18CBCD}">
      <dgm:prSet/>
      <dgm:spPr/>
      <dgm:t>
        <a:bodyPr/>
        <a:lstStyle/>
        <a:p>
          <a:endParaRPr lang="lv-LV"/>
        </a:p>
      </dgm:t>
    </dgm:pt>
    <dgm:pt modelId="{460DB8B1-A3EC-1344-976D-206327960DCE}" type="sibTrans" cxnId="{26D47D81-0AFE-E941-B2C0-A876DD18CBCD}">
      <dgm:prSet/>
      <dgm:spPr/>
      <dgm:t>
        <a:bodyPr/>
        <a:lstStyle/>
        <a:p>
          <a:endParaRPr lang="lv-LV"/>
        </a:p>
      </dgm:t>
    </dgm:pt>
    <dgm:pt modelId="{C89EA57E-5AA5-354C-BAE3-43DEDA5AB061}">
      <dgm:prSet phldrT="[Texto]" custT="1"/>
      <dgm:spPr/>
      <dgm:t>
        <a:bodyPr/>
        <a:lstStyle/>
        <a:p>
          <a:r>
            <a:rPr lang="lv-LV" sz="1000" b="1" dirty="0">
              <a:solidFill>
                <a:srgbClr val="FFFF00"/>
              </a:solidFill>
            </a:rPr>
            <a:t>Problēmu risināšana</a:t>
          </a:r>
          <a:endParaRPr lang="pt-PT" sz="1000" b="1" dirty="0">
            <a:solidFill>
              <a:srgbClr val="FFFF00"/>
            </a:solidFill>
          </a:endParaRPr>
        </a:p>
      </dgm:t>
    </dgm:pt>
    <dgm:pt modelId="{0AF1FF36-55E0-0B4C-AB07-B0237FBEF0DC}" type="parTrans" cxnId="{0CA9E6B9-1084-4344-A45C-682E76B2237C}">
      <dgm:prSet/>
      <dgm:spPr/>
      <dgm:t>
        <a:bodyPr/>
        <a:lstStyle/>
        <a:p>
          <a:endParaRPr lang="lv-LV"/>
        </a:p>
      </dgm:t>
    </dgm:pt>
    <dgm:pt modelId="{968C3485-68FD-084F-B0DE-D71400DF5F02}" type="sibTrans" cxnId="{0CA9E6B9-1084-4344-A45C-682E76B2237C}">
      <dgm:prSet/>
      <dgm:spPr/>
      <dgm:t>
        <a:bodyPr/>
        <a:lstStyle/>
        <a:p>
          <a:endParaRPr lang="lv-LV"/>
        </a:p>
      </dgm:t>
    </dgm:pt>
    <dgm:pt modelId="{2B50DF4E-7035-594E-B4FA-CFE409666FCC}">
      <dgm:prSet phldrT="[Texto]" custT="1"/>
      <dgm:spPr/>
      <dgm:t>
        <a:bodyPr/>
        <a:lstStyle/>
        <a:p>
          <a:r>
            <a:rPr lang="lv-LV" sz="1000" b="1" dirty="0">
              <a:solidFill>
                <a:srgbClr val="FFFF00"/>
              </a:solidFill>
            </a:rPr>
            <a:t>Komandas darbs</a:t>
          </a:r>
          <a:endParaRPr lang="pt-PT" sz="1000" b="1" dirty="0">
            <a:solidFill>
              <a:srgbClr val="FFFF00"/>
            </a:solidFill>
          </a:endParaRPr>
        </a:p>
      </dgm:t>
    </dgm:pt>
    <dgm:pt modelId="{A3D4B52D-3362-7641-8D29-3BF60AD7F465}" type="parTrans" cxnId="{A768AAB9-DB70-2E4E-BFFE-7D03CC9F78B2}">
      <dgm:prSet/>
      <dgm:spPr/>
      <dgm:t>
        <a:bodyPr/>
        <a:lstStyle/>
        <a:p>
          <a:endParaRPr lang="lv-LV"/>
        </a:p>
      </dgm:t>
    </dgm:pt>
    <dgm:pt modelId="{8D66F2F4-AB7B-EE47-8243-FAFFAEEFBCA6}" type="sibTrans" cxnId="{A768AAB9-DB70-2E4E-BFFE-7D03CC9F78B2}">
      <dgm:prSet/>
      <dgm:spPr/>
      <dgm:t>
        <a:bodyPr/>
        <a:lstStyle/>
        <a:p>
          <a:endParaRPr lang="lv-LV"/>
        </a:p>
      </dgm:t>
    </dgm:pt>
    <dgm:pt modelId="{D77A3588-3006-CE48-97E5-1C1647A24D6D}">
      <dgm:prSet phldrT="[Texto]" custT="1"/>
      <dgm:spPr/>
      <dgm:t>
        <a:bodyPr/>
        <a:lstStyle/>
        <a:p>
          <a:r>
            <a:rPr lang="lv-LV" sz="1000" b="1" dirty="0">
              <a:solidFill>
                <a:srgbClr val="FFFF00"/>
              </a:solidFill>
            </a:rPr>
            <a:t>Darba ētika</a:t>
          </a:r>
          <a:endParaRPr lang="pt-PT" sz="1000" b="1" dirty="0">
            <a:solidFill>
              <a:srgbClr val="FFFF00"/>
            </a:solidFill>
          </a:endParaRPr>
        </a:p>
      </dgm:t>
    </dgm:pt>
    <dgm:pt modelId="{5531D971-B4AB-114E-91EF-622C756D6561}" type="parTrans" cxnId="{C5923288-29B6-0944-B372-33B6211D1BFF}">
      <dgm:prSet/>
      <dgm:spPr/>
      <dgm:t>
        <a:bodyPr/>
        <a:lstStyle/>
        <a:p>
          <a:endParaRPr lang="lv-LV"/>
        </a:p>
      </dgm:t>
    </dgm:pt>
    <dgm:pt modelId="{1DD1D7E0-1D31-1F4D-B9FE-F9CB8C6AB2D4}" type="sibTrans" cxnId="{C5923288-29B6-0944-B372-33B6211D1BFF}">
      <dgm:prSet/>
      <dgm:spPr/>
      <dgm:t>
        <a:bodyPr/>
        <a:lstStyle/>
        <a:p>
          <a:endParaRPr lang="lv-LV"/>
        </a:p>
      </dgm:t>
    </dgm:pt>
    <dgm:pt modelId="{2BE27A85-1560-3947-9B64-A41DDBC5F4CD}">
      <dgm:prSet phldrT="[Texto]" custT="1"/>
      <dgm:spPr/>
      <dgm:t>
        <a:bodyPr/>
        <a:lstStyle/>
        <a:p>
          <a:r>
            <a:rPr lang="lv-LV" sz="1000" b="1" dirty="0">
              <a:solidFill>
                <a:srgbClr val="FFFF00"/>
              </a:solidFill>
            </a:rPr>
            <a:t>Komunikācija</a:t>
          </a:r>
          <a:endParaRPr lang="pt-PT" sz="1000" b="1" dirty="0">
            <a:solidFill>
              <a:srgbClr val="FFFF00"/>
            </a:solidFill>
          </a:endParaRPr>
        </a:p>
      </dgm:t>
    </dgm:pt>
    <dgm:pt modelId="{431DD4DC-5B6F-7A43-BD75-5603263B6AAF}" type="parTrans" cxnId="{7ED21BFA-934A-CE45-8E5C-601CBB77BEFA}">
      <dgm:prSet/>
      <dgm:spPr/>
      <dgm:t>
        <a:bodyPr/>
        <a:lstStyle/>
        <a:p>
          <a:endParaRPr lang="lv-LV"/>
        </a:p>
      </dgm:t>
    </dgm:pt>
    <dgm:pt modelId="{4C8FD6A7-FF8F-AC4A-847B-1A706CDB7F07}" type="sibTrans" cxnId="{7ED21BFA-934A-CE45-8E5C-601CBB77BEFA}">
      <dgm:prSet/>
      <dgm:spPr/>
      <dgm:t>
        <a:bodyPr/>
        <a:lstStyle/>
        <a:p>
          <a:endParaRPr lang="lv-LV"/>
        </a:p>
      </dgm:t>
    </dgm:pt>
    <dgm:pt modelId="{21A50788-821D-8D41-AE7F-29B11E3E571F}">
      <dgm:prSet phldrT="[Texto]" custT="1"/>
      <dgm:spPr/>
      <dgm:t>
        <a:bodyPr/>
        <a:lstStyle/>
        <a:p>
          <a:r>
            <a:rPr lang="lv-LV" sz="1000" b="1" dirty="0" err="1">
              <a:solidFill>
                <a:srgbClr val="FFFF00"/>
              </a:solidFill>
            </a:rPr>
            <a:t>Starppaaudžu</a:t>
          </a:r>
          <a:r>
            <a:rPr lang="lv-LV" sz="1000" b="1" dirty="0">
              <a:solidFill>
                <a:srgbClr val="FFFF00"/>
              </a:solidFill>
            </a:rPr>
            <a:t> attiecības</a:t>
          </a:r>
          <a:endParaRPr lang="pt-PT" sz="1000" b="1" dirty="0">
            <a:solidFill>
              <a:srgbClr val="FFFF00"/>
            </a:solidFill>
          </a:endParaRPr>
        </a:p>
      </dgm:t>
    </dgm:pt>
    <dgm:pt modelId="{9B64A731-CECC-1949-8A2C-2AABFA75C8A3}" type="parTrans" cxnId="{B09A6C7C-231B-BB4C-8A0D-0C924076C48C}">
      <dgm:prSet/>
      <dgm:spPr/>
      <dgm:t>
        <a:bodyPr/>
        <a:lstStyle/>
        <a:p>
          <a:endParaRPr lang="lv-LV"/>
        </a:p>
      </dgm:t>
    </dgm:pt>
    <dgm:pt modelId="{A514F615-21E9-A140-8A2B-D4D452D11599}" type="sibTrans" cxnId="{B09A6C7C-231B-BB4C-8A0D-0C924076C48C}">
      <dgm:prSet/>
      <dgm:spPr/>
      <dgm:t>
        <a:bodyPr/>
        <a:lstStyle/>
        <a:p>
          <a:endParaRPr lang="lv-LV"/>
        </a:p>
      </dgm:t>
    </dgm:pt>
    <dgm:pt modelId="{9961383A-623A-45FC-8B4E-F5773CCA3FA2}" type="pres">
      <dgm:prSet presAssocID="{B2CD15DD-AAAF-4E3B-A145-81001F13C455}" presName="cycle" presStyleCnt="0">
        <dgm:presLayoutVars>
          <dgm:chMax val="1"/>
          <dgm:dir/>
          <dgm:animLvl val="ctr"/>
          <dgm:resizeHandles val="exact"/>
        </dgm:presLayoutVars>
      </dgm:prSet>
      <dgm:spPr/>
    </dgm:pt>
    <dgm:pt modelId="{CBB49ABF-5D42-40DE-ADD5-FB3D803FE2A5}" type="pres">
      <dgm:prSet presAssocID="{8F1DB36E-7826-42E9-BC41-DBDF2B897E21}" presName="centerShape" presStyleLbl="node0" presStyleIdx="0" presStyleCnt="1" custLinFactNeighborX="-930" custLinFactNeighborY="-22624"/>
      <dgm:spPr/>
    </dgm:pt>
    <dgm:pt modelId="{81A10C43-A1B8-F046-9369-9BA1E3485363}" type="pres">
      <dgm:prSet presAssocID="{5D3DA6D6-B153-D64B-87B0-AFC25E08318D}" presName="parTrans" presStyleLbl="bgSibTrans2D1" presStyleIdx="0" presStyleCnt="10"/>
      <dgm:spPr/>
    </dgm:pt>
    <dgm:pt modelId="{2FE27F1A-E528-614B-BC9F-9B824FCF9747}" type="pres">
      <dgm:prSet presAssocID="{48F3650E-CD7E-554A-9BEF-25E95C00E7BB}" presName="node" presStyleLbl="node1" presStyleIdx="0" presStyleCnt="10">
        <dgm:presLayoutVars>
          <dgm:bulletEnabled val="1"/>
        </dgm:presLayoutVars>
      </dgm:prSet>
      <dgm:spPr/>
    </dgm:pt>
    <dgm:pt modelId="{C505FD23-FDC0-AB4D-A48A-850576537DB0}" type="pres">
      <dgm:prSet presAssocID="{13B20163-7FF2-3D4E-9B66-EBB6341F3B94}" presName="parTrans" presStyleLbl="bgSibTrans2D1" presStyleIdx="1" presStyleCnt="10"/>
      <dgm:spPr/>
    </dgm:pt>
    <dgm:pt modelId="{2E3A875C-56F5-9440-B327-63905C474833}" type="pres">
      <dgm:prSet presAssocID="{423FD8FA-FDB6-6545-8B83-D6A0F6343013}" presName="node" presStyleLbl="node1" presStyleIdx="1" presStyleCnt="10" custScaleX="145275">
        <dgm:presLayoutVars>
          <dgm:bulletEnabled val="1"/>
        </dgm:presLayoutVars>
      </dgm:prSet>
      <dgm:spPr/>
    </dgm:pt>
    <dgm:pt modelId="{68F60CBE-8D65-264D-835A-93ABFCCE5172}" type="pres">
      <dgm:prSet presAssocID="{6BBFE707-B00A-3E46-97C1-274DC4043C79}" presName="parTrans" presStyleLbl="bgSibTrans2D1" presStyleIdx="2" presStyleCnt="10"/>
      <dgm:spPr/>
    </dgm:pt>
    <dgm:pt modelId="{0A975737-1B6B-564E-BB64-24C9CDF7A463}" type="pres">
      <dgm:prSet presAssocID="{7846E937-129A-3341-B3C8-6411465184DC}" presName="node" presStyleLbl="node1" presStyleIdx="2" presStyleCnt="10">
        <dgm:presLayoutVars>
          <dgm:bulletEnabled val="1"/>
        </dgm:presLayoutVars>
      </dgm:prSet>
      <dgm:spPr/>
    </dgm:pt>
    <dgm:pt modelId="{BC4F4DB6-F156-BF44-B38B-1D3CED2205EA}" type="pres">
      <dgm:prSet presAssocID="{AF4CBD1E-BD73-A24B-8E70-BDC29A99C0B9}" presName="parTrans" presStyleLbl="bgSibTrans2D1" presStyleIdx="3" presStyleCnt="10"/>
      <dgm:spPr/>
    </dgm:pt>
    <dgm:pt modelId="{B51C680B-D234-3440-A550-AFD9A0F636A7}" type="pres">
      <dgm:prSet presAssocID="{4734D7A9-ED49-4D41-AF2E-ADDCF4E24A99}" presName="node" presStyleLbl="node1" presStyleIdx="3" presStyleCnt="10">
        <dgm:presLayoutVars>
          <dgm:bulletEnabled val="1"/>
        </dgm:presLayoutVars>
      </dgm:prSet>
      <dgm:spPr/>
    </dgm:pt>
    <dgm:pt modelId="{55A7FED7-A118-C444-95F6-E2250D913A88}" type="pres">
      <dgm:prSet presAssocID="{9864F128-717E-0E4F-BDCF-255C3D88679A}" presName="parTrans" presStyleLbl="bgSibTrans2D1" presStyleIdx="4" presStyleCnt="10"/>
      <dgm:spPr/>
    </dgm:pt>
    <dgm:pt modelId="{27209E4A-7780-1041-AA57-1E0D9EB61798}" type="pres">
      <dgm:prSet presAssocID="{73BEE5F9-1EED-464A-9704-54800AB1B13C}" presName="node" presStyleLbl="node1" presStyleIdx="4" presStyleCnt="10">
        <dgm:presLayoutVars>
          <dgm:bulletEnabled val="1"/>
        </dgm:presLayoutVars>
      </dgm:prSet>
      <dgm:spPr/>
    </dgm:pt>
    <dgm:pt modelId="{92E35F14-4B5B-B641-A124-1EC30AD0CB8F}" type="pres">
      <dgm:prSet presAssocID="{0AF1FF36-55E0-0B4C-AB07-B0237FBEF0DC}" presName="parTrans" presStyleLbl="bgSibTrans2D1" presStyleIdx="5" presStyleCnt="10"/>
      <dgm:spPr/>
    </dgm:pt>
    <dgm:pt modelId="{73F0F856-3F51-1D45-9E4B-E2B6672B85B6}" type="pres">
      <dgm:prSet presAssocID="{C89EA57E-5AA5-354C-BAE3-43DEDA5AB061}" presName="node" presStyleLbl="node1" presStyleIdx="5" presStyleCnt="10">
        <dgm:presLayoutVars>
          <dgm:bulletEnabled val="1"/>
        </dgm:presLayoutVars>
      </dgm:prSet>
      <dgm:spPr/>
    </dgm:pt>
    <dgm:pt modelId="{DBC8C108-2F85-2D42-BE70-BE0CBBD0A892}" type="pres">
      <dgm:prSet presAssocID="{A3D4B52D-3362-7641-8D29-3BF60AD7F465}" presName="parTrans" presStyleLbl="bgSibTrans2D1" presStyleIdx="6" presStyleCnt="10"/>
      <dgm:spPr/>
    </dgm:pt>
    <dgm:pt modelId="{37FBB1D1-EFC5-654F-BD62-8533527C4D54}" type="pres">
      <dgm:prSet presAssocID="{2B50DF4E-7035-594E-B4FA-CFE409666FCC}" presName="node" presStyleLbl="node1" presStyleIdx="6" presStyleCnt="10">
        <dgm:presLayoutVars>
          <dgm:bulletEnabled val="1"/>
        </dgm:presLayoutVars>
      </dgm:prSet>
      <dgm:spPr/>
    </dgm:pt>
    <dgm:pt modelId="{FFEC256B-A581-9145-AFDD-B5C436A2AE9B}" type="pres">
      <dgm:prSet presAssocID="{5531D971-B4AB-114E-91EF-622C756D6561}" presName="parTrans" presStyleLbl="bgSibTrans2D1" presStyleIdx="7" presStyleCnt="10"/>
      <dgm:spPr/>
    </dgm:pt>
    <dgm:pt modelId="{A3311403-92F9-7D4E-AC7F-38B6BC3C4BEA}" type="pres">
      <dgm:prSet presAssocID="{D77A3588-3006-CE48-97E5-1C1647A24D6D}" presName="node" presStyleLbl="node1" presStyleIdx="7" presStyleCnt="10">
        <dgm:presLayoutVars>
          <dgm:bulletEnabled val="1"/>
        </dgm:presLayoutVars>
      </dgm:prSet>
      <dgm:spPr/>
    </dgm:pt>
    <dgm:pt modelId="{6FFF1DAC-F405-FD4A-83C3-F06C36C95EF5}" type="pres">
      <dgm:prSet presAssocID="{431DD4DC-5B6F-7A43-BD75-5603263B6AAF}" presName="parTrans" presStyleLbl="bgSibTrans2D1" presStyleIdx="8" presStyleCnt="10"/>
      <dgm:spPr/>
    </dgm:pt>
    <dgm:pt modelId="{FD882B82-4D24-4F40-B52F-4812AB4C1645}" type="pres">
      <dgm:prSet presAssocID="{2BE27A85-1560-3947-9B64-A41DDBC5F4CD}" presName="node" presStyleLbl="node1" presStyleIdx="8" presStyleCnt="10" custScaleX="141387">
        <dgm:presLayoutVars>
          <dgm:bulletEnabled val="1"/>
        </dgm:presLayoutVars>
      </dgm:prSet>
      <dgm:spPr/>
    </dgm:pt>
    <dgm:pt modelId="{040E229C-406D-8840-BDD6-B0CA363F4394}" type="pres">
      <dgm:prSet presAssocID="{9B64A731-CECC-1949-8A2C-2AABFA75C8A3}" presName="parTrans" presStyleLbl="bgSibTrans2D1" presStyleIdx="9" presStyleCnt="10"/>
      <dgm:spPr/>
    </dgm:pt>
    <dgm:pt modelId="{0A88CD70-2F2B-2F4C-93D5-DD868425A0C7}" type="pres">
      <dgm:prSet presAssocID="{21A50788-821D-8D41-AE7F-29B11E3E571F}" presName="node" presStyleLbl="node1" presStyleIdx="9" presStyleCnt="10" custScaleX="152713">
        <dgm:presLayoutVars>
          <dgm:bulletEnabled val="1"/>
        </dgm:presLayoutVars>
      </dgm:prSet>
      <dgm:spPr/>
    </dgm:pt>
  </dgm:ptLst>
  <dgm:cxnLst>
    <dgm:cxn modelId="{5FB1690A-8D5B-4E67-B22B-0EB188E4D467}" srcId="{B2CD15DD-AAAF-4E3B-A145-81001F13C455}" destId="{8F1DB36E-7826-42E9-BC41-DBDF2B897E21}" srcOrd="0" destOrd="0" parTransId="{5BACAA5B-4EAD-4D74-BC34-2E9DC28EC699}" sibTransId="{73F94CCD-BD05-4FA7-B605-B8D53BF2C81E}"/>
    <dgm:cxn modelId="{1D663018-557C-6E49-BFCA-9C307260A0DD}" type="presOf" srcId="{21A50788-821D-8D41-AE7F-29B11E3E571F}" destId="{0A88CD70-2F2B-2F4C-93D5-DD868425A0C7}" srcOrd="0" destOrd="0" presId="urn:microsoft.com/office/officeart/2005/8/layout/radial4"/>
    <dgm:cxn modelId="{2D71C11D-2388-354C-BE31-3BB29E9A38AF}" type="presOf" srcId="{0AF1FF36-55E0-0B4C-AB07-B0237FBEF0DC}" destId="{92E35F14-4B5B-B641-A124-1EC30AD0CB8F}" srcOrd="0" destOrd="0" presId="urn:microsoft.com/office/officeart/2005/8/layout/radial4"/>
    <dgm:cxn modelId="{46179E26-A1A5-5345-955D-252684745996}" type="presOf" srcId="{D77A3588-3006-CE48-97E5-1C1647A24D6D}" destId="{A3311403-92F9-7D4E-AC7F-38B6BC3C4BEA}" srcOrd="0" destOrd="0" presId="urn:microsoft.com/office/officeart/2005/8/layout/radial4"/>
    <dgm:cxn modelId="{556BD42F-EE8F-934C-987E-2A615E944AE8}" type="presOf" srcId="{48F3650E-CD7E-554A-9BEF-25E95C00E7BB}" destId="{2FE27F1A-E528-614B-BC9F-9B824FCF9747}" srcOrd="0" destOrd="0" presId="urn:microsoft.com/office/officeart/2005/8/layout/radial4"/>
    <dgm:cxn modelId="{62C86932-6A6A-A64F-B489-958EEC832EA9}" type="presOf" srcId="{5D3DA6D6-B153-D64B-87B0-AFC25E08318D}" destId="{81A10C43-A1B8-F046-9369-9BA1E3485363}" srcOrd="0" destOrd="0" presId="urn:microsoft.com/office/officeart/2005/8/layout/radial4"/>
    <dgm:cxn modelId="{CF673B3C-99CE-E946-AF57-B90B3477340F}" type="presOf" srcId="{7846E937-129A-3341-B3C8-6411465184DC}" destId="{0A975737-1B6B-564E-BB64-24C9CDF7A463}" srcOrd="0" destOrd="0" presId="urn:microsoft.com/office/officeart/2005/8/layout/radial4"/>
    <dgm:cxn modelId="{66217961-3272-7749-8947-F9054867D5EF}" srcId="{8F1DB36E-7826-42E9-BC41-DBDF2B897E21}" destId="{423FD8FA-FDB6-6545-8B83-D6A0F6343013}" srcOrd="1" destOrd="0" parTransId="{13B20163-7FF2-3D4E-9B66-EBB6341F3B94}" sibTransId="{1372C3C6-6B23-014C-BA7C-509F5A46CF9B}"/>
    <dgm:cxn modelId="{ED2A7E43-013C-2F4B-B194-ACA0C8DA089D}" type="presOf" srcId="{6BBFE707-B00A-3E46-97C1-274DC4043C79}" destId="{68F60CBE-8D65-264D-835A-93ABFCCE5172}" srcOrd="0" destOrd="0" presId="urn:microsoft.com/office/officeart/2005/8/layout/radial4"/>
    <dgm:cxn modelId="{77AF8B46-8375-D448-91B1-20AA4E6777D4}" type="presOf" srcId="{73BEE5F9-1EED-464A-9704-54800AB1B13C}" destId="{27209E4A-7780-1041-AA57-1E0D9EB61798}" srcOrd="0" destOrd="0" presId="urn:microsoft.com/office/officeart/2005/8/layout/radial4"/>
    <dgm:cxn modelId="{B0634449-7432-49C7-B01C-100A0424B018}" type="presOf" srcId="{B2CD15DD-AAAF-4E3B-A145-81001F13C455}" destId="{9961383A-623A-45FC-8B4E-F5773CCA3FA2}" srcOrd="0" destOrd="0" presId="urn:microsoft.com/office/officeart/2005/8/layout/radial4"/>
    <dgm:cxn modelId="{53C09549-BD4C-4140-AC5A-31B6786308D3}" type="presOf" srcId="{2B50DF4E-7035-594E-B4FA-CFE409666FCC}" destId="{37FBB1D1-EFC5-654F-BD62-8533527C4D54}" srcOrd="0" destOrd="0" presId="urn:microsoft.com/office/officeart/2005/8/layout/radial4"/>
    <dgm:cxn modelId="{8AD7704C-7083-AD42-B691-701F466D641D}" type="presOf" srcId="{A3D4B52D-3362-7641-8D29-3BF60AD7F465}" destId="{DBC8C108-2F85-2D42-BE70-BE0CBBD0A892}" srcOrd="0" destOrd="0" presId="urn:microsoft.com/office/officeart/2005/8/layout/radial4"/>
    <dgm:cxn modelId="{EA7FBD75-37F1-CD4E-BDBB-B853733964E2}" type="presOf" srcId="{4734D7A9-ED49-4D41-AF2E-ADDCF4E24A99}" destId="{B51C680B-D234-3440-A550-AFD9A0F636A7}" srcOrd="0" destOrd="0" presId="urn:microsoft.com/office/officeart/2005/8/layout/radial4"/>
    <dgm:cxn modelId="{AA8B8A79-7A33-6E41-9537-CCF944213118}" type="presOf" srcId="{C89EA57E-5AA5-354C-BAE3-43DEDA5AB061}" destId="{73F0F856-3F51-1D45-9E4B-E2B6672B85B6}" srcOrd="0" destOrd="0" presId="urn:microsoft.com/office/officeart/2005/8/layout/radial4"/>
    <dgm:cxn modelId="{B09A6C7C-231B-BB4C-8A0D-0C924076C48C}" srcId="{8F1DB36E-7826-42E9-BC41-DBDF2B897E21}" destId="{21A50788-821D-8D41-AE7F-29B11E3E571F}" srcOrd="9" destOrd="0" parTransId="{9B64A731-CECC-1949-8A2C-2AABFA75C8A3}" sibTransId="{A514F615-21E9-A140-8A2B-D4D452D11599}"/>
    <dgm:cxn modelId="{26D47D81-0AFE-E941-B2C0-A876DD18CBCD}" srcId="{8F1DB36E-7826-42E9-BC41-DBDF2B897E21}" destId="{73BEE5F9-1EED-464A-9704-54800AB1B13C}" srcOrd="4" destOrd="0" parTransId="{9864F128-717E-0E4F-BDCF-255C3D88679A}" sibTransId="{460DB8B1-A3EC-1344-976D-206327960DCE}"/>
    <dgm:cxn modelId="{730ABC83-BED3-5443-9CFE-B758C99E194A}" srcId="{8F1DB36E-7826-42E9-BC41-DBDF2B897E21}" destId="{7846E937-129A-3341-B3C8-6411465184DC}" srcOrd="2" destOrd="0" parTransId="{6BBFE707-B00A-3E46-97C1-274DC4043C79}" sibTransId="{6B1CC9C1-F8A0-0A43-8FAA-ACCB326ED619}"/>
    <dgm:cxn modelId="{C5923288-29B6-0944-B372-33B6211D1BFF}" srcId="{8F1DB36E-7826-42E9-BC41-DBDF2B897E21}" destId="{D77A3588-3006-CE48-97E5-1C1647A24D6D}" srcOrd="7" destOrd="0" parTransId="{5531D971-B4AB-114E-91EF-622C756D6561}" sibTransId="{1DD1D7E0-1D31-1F4D-B9FE-F9CB8C6AB2D4}"/>
    <dgm:cxn modelId="{A32A918D-A3C0-7B48-B136-2F7F3D76EAD3}" type="presOf" srcId="{9B64A731-CECC-1949-8A2C-2AABFA75C8A3}" destId="{040E229C-406D-8840-BDD6-B0CA363F4394}" srcOrd="0" destOrd="0" presId="urn:microsoft.com/office/officeart/2005/8/layout/radial4"/>
    <dgm:cxn modelId="{2A54B094-E2DB-BF40-AE67-2CAB44F10DAD}" type="presOf" srcId="{13B20163-7FF2-3D4E-9B66-EBB6341F3B94}" destId="{C505FD23-FDC0-AB4D-A48A-850576537DB0}" srcOrd="0" destOrd="0" presId="urn:microsoft.com/office/officeart/2005/8/layout/radial4"/>
    <dgm:cxn modelId="{2D61009A-D2FF-6144-8350-D1D959C95626}" type="presOf" srcId="{423FD8FA-FDB6-6545-8B83-D6A0F6343013}" destId="{2E3A875C-56F5-9440-B327-63905C474833}" srcOrd="0" destOrd="0" presId="urn:microsoft.com/office/officeart/2005/8/layout/radial4"/>
    <dgm:cxn modelId="{080F65A9-590B-8547-B8EC-3C14654748A7}" srcId="{8F1DB36E-7826-42E9-BC41-DBDF2B897E21}" destId="{48F3650E-CD7E-554A-9BEF-25E95C00E7BB}" srcOrd="0" destOrd="0" parTransId="{5D3DA6D6-B153-D64B-87B0-AFC25E08318D}" sibTransId="{06F721B2-8EDC-CF4E-A9E2-D9ED31DC7997}"/>
    <dgm:cxn modelId="{A768AAB9-DB70-2E4E-BFFE-7D03CC9F78B2}" srcId="{8F1DB36E-7826-42E9-BC41-DBDF2B897E21}" destId="{2B50DF4E-7035-594E-B4FA-CFE409666FCC}" srcOrd="6" destOrd="0" parTransId="{A3D4B52D-3362-7641-8D29-3BF60AD7F465}" sibTransId="{8D66F2F4-AB7B-EE47-8243-FAFFAEEFBCA6}"/>
    <dgm:cxn modelId="{0CA9E6B9-1084-4344-A45C-682E76B2237C}" srcId="{8F1DB36E-7826-42E9-BC41-DBDF2B897E21}" destId="{C89EA57E-5AA5-354C-BAE3-43DEDA5AB061}" srcOrd="5" destOrd="0" parTransId="{0AF1FF36-55E0-0B4C-AB07-B0237FBEF0DC}" sibTransId="{968C3485-68FD-084F-B0DE-D71400DF5F02}"/>
    <dgm:cxn modelId="{49B59AC9-872E-C94D-9FA8-939DE9702CE6}" type="presOf" srcId="{AF4CBD1E-BD73-A24B-8E70-BDC29A99C0B9}" destId="{BC4F4DB6-F156-BF44-B38B-1D3CED2205EA}" srcOrd="0" destOrd="0" presId="urn:microsoft.com/office/officeart/2005/8/layout/radial4"/>
    <dgm:cxn modelId="{717F7DD8-45D9-D040-B28C-5163C4215EBB}" type="presOf" srcId="{431DD4DC-5B6F-7A43-BD75-5603263B6AAF}" destId="{6FFF1DAC-F405-FD4A-83C3-F06C36C95EF5}" srcOrd="0" destOrd="0" presId="urn:microsoft.com/office/officeart/2005/8/layout/radial4"/>
    <dgm:cxn modelId="{41EFB0EE-45D3-DD45-98AF-838E5EB976FB}" type="presOf" srcId="{9864F128-717E-0E4F-BDCF-255C3D88679A}" destId="{55A7FED7-A118-C444-95F6-E2250D913A88}" srcOrd="0" destOrd="0" presId="urn:microsoft.com/office/officeart/2005/8/layout/radial4"/>
    <dgm:cxn modelId="{FFDDD8F2-449E-C44F-AEC4-EAFE9430B35D}" type="presOf" srcId="{2BE27A85-1560-3947-9B64-A41DDBC5F4CD}" destId="{FD882B82-4D24-4F40-B52F-4812AB4C1645}" srcOrd="0" destOrd="0" presId="urn:microsoft.com/office/officeart/2005/8/layout/radial4"/>
    <dgm:cxn modelId="{DF1186F7-D489-467D-9794-92BB8AFDA076}" type="presOf" srcId="{8F1DB36E-7826-42E9-BC41-DBDF2B897E21}" destId="{CBB49ABF-5D42-40DE-ADD5-FB3D803FE2A5}" srcOrd="0" destOrd="0" presId="urn:microsoft.com/office/officeart/2005/8/layout/radial4"/>
    <dgm:cxn modelId="{14E39EF7-1B3D-AC45-B305-C77263D5E2B5}" type="presOf" srcId="{5531D971-B4AB-114E-91EF-622C756D6561}" destId="{FFEC256B-A581-9145-AFDD-B5C436A2AE9B}" srcOrd="0" destOrd="0" presId="urn:microsoft.com/office/officeart/2005/8/layout/radial4"/>
    <dgm:cxn modelId="{7ED21BFA-934A-CE45-8E5C-601CBB77BEFA}" srcId="{8F1DB36E-7826-42E9-BC41-DBDF2B897E21}" destId="{2BE27A85-1560-3947-9B64-A41DDBC5F4CD}" srcOrd="8" destOrd="0" parTransId="{431DD4DC-5B6F-7A43-BD75-5603263B6AAF}" sibTransId="{4C8FD6A7-FF8F-AC4A-847B-1A706CDB7F07}"/>
    <dgm:cxn modelId="{2A0C21FE-BF31-3B4D-B2CE-1724B5A12CAC}" srcId="{8F1DB36E-7826-42E9-BC41-DBDF2B897E21}" destId="{4734D7A9-ED49-4D41-AF2E-ADDCF4E24A99}" srcOrd="3" destOrd="0" parTransId="{AF4CBD1E-BD73-A24B-8E70-BDC29A99C0B9}" sibTransId="{F556677B-2438-724C-8174-9D9BB65DDEE0}"/>
    <dgm:cxn modelId="{2A65BF53-DE2E-43F7-8790-7CD2B5CBB9FD}" type="presParOf" srcId="{9961383A-623A-45FC-8B4E-F5773CCA3FA2}" destId="{CBB49ABF-5D42-40DE-ADD5-FB3D803FE2A5}" srcOrd="0" destOrd="0" presId="urn:microsoft.com/office/officeart/2005/8/layout/radial4"/>
    <dgm:cxn modelId="{07749813-7AB2-1A48-A0D6-E226EB81D988}" type="presParOf" srcId="{9961383A-623A-45FC-8B4E-F5773CCA3FA2}" destId="{81A10C43-A1B8-F046-9369-9BA1E3485363}" srcOrd="1" destOrd="0" presId="urn:microsoft.com/office/officeart/2005/8/layout/radial4"/>
    <dgm:cxn modelId="{B9255391-91D3-C14C-994E-F68A5DF2D7D8}" type="presParOf" srcId="{9961383A-623A-45FC-8B4E-F5773CCA3FA2}" destId="{2FE27F1A-E528-614B-BC9F-9B824FCF9747}" srcOrd="2" destOrd="0" presId="urn:microsoft.com/office/officeart/2005/8/layout/radial4"/>
    <dgm:cxn modelId="{40A7C22C-25F6-9543-B74D-A7CB938754EB}" type="presParOf" srcId="{9961383A-623A-45FC-8B4E-F5773CCA3FA2}" destId="{C505FD23-FDC0-AB4D-A48A-850576537DB0}" srcOrd="3" destOrd="0" presId="urn:microsoft.com/office/officeart/2005/8/layout/radial4"/>
    <dgm:cxn modelId="{40A4441C-12AC-4C4B-80C5-303D6F2FE8D9}" type="presParOf" srcId="{9961383A-623A-45FC-8B4E-F5773CCA3FA2}" destId="{2E3A875C-56F5-9440-B327-63905C474833}" srcOrd="4" destOrd="0" presId="urn:microsoft.com/office/officeart/2005/8/layout/radial4"/>
    <dgm:cxn modelId="{83FD78ED-6BA0-154F-9F6C-B68504893898}" type="presParOf" srcId="{9961383A-623A-45FC-8B4E-F5773CCA3FA2}" destId="{68F60CBE-8D65-264D-835A-93ABFCCE5172}" srcOrd="5" destOrd="0" presId="urn:microsoft.com/office/officeart/2005/8/layout/radial4"/>
    <dgm:cxn modelId="{1557FFF7-9343-1C47-8ADB-B6FF79A7152F}" type="presParOf" srcId="{9961383A-623A-45FC-8B4E-F5773CCA3FA2}" destId="{0A975737-1B6B-564E-BB64-24C9CDF7A463}" srcOrd="6" destOrd="0" presId="urn:microsoft.com/office/officeart/2005/8/layout/radial4"/>
    <dgm:cxn modelId="{154FFAA4-52C9-7B45-9962-BA574759DB16}" type="presParOf" srcId="{9961383A-623A-45FC-8B4E-F5773CCA3FA2}" destId="{BC4F4DB6-F156-BF44-B38B-1D3CED2205EA}" srcOrd="7" destOrd="0" presId="urn:microsoft.com/office/officeart/2005/8/layout/radial4"/>
    <dgm:cxn modelId="{9F826081-CFE3-BD45-A09A-99CC6D78E39C}" type="presParOf" srcId="{9961383A-623A-45FC-8B4E-F5773CCA3FA2}" destId="{B51C680B-D234-3440-A550-AFD9A0F636A7}" srcOrd="8" destOrd="0" presId="urn:microsoft.com/office/officeart/2005/8/layout/radial4"/>
    <dgm:cxn modelId="{3EBD786D-1143-9842-A288-DC10BB1C5F56}" type="presParOf" srcId="{9961383A-623A-45FC-8B4E-F5773CCA3FA2}" destId="{55A7FED7-A118-C444-95F6-E2250D913A88}" srcOrd="9" destOrd="0" presId="urn:microsoft.com/office/officeart/2005/8/layout/radial4"/>
    <dgm:cxn modelId="{0704F52A-29E3-8F40-B8C6-0777167C64A5}" type="presParOf" srcId="{9961383A-623A-45FC-8B4E-F5773CCA3FA2}" destId="{27209E4A-7780-1041-AA57-1E0D9EB61798}" srcOrd="10" destOrd="0" presId="urn:microsoft.com/office/officeart/2005/8/layout/radial4"/>
    <dgm:cxn modelId="{56E42511-EEB9-4242-9064-09CF6502804A}" type="presParOf" srcId="{9961383A-623A-45FC-8B4E-F5773CCA3FA2}" destId="{92E35F14-4B5B-B641-A124-1EC30AD0CB8F}" srcOrd="11" destOrd="0" presId="urn:microsoft.com/office/officeart/2005/8/layout/radial4"/>
    <dgm:cxn modelId="{04660D47-69E0-EA48-937D-AF31389E51AD}" type="presParOf" srcId="{9961383A-623A-45FC-8B4E-F5773CCA3FA2}" destId="{73F0F856-3F51-1D45-9E4B-E2B6672B85B6}" srcOrd="12" destOrd="0" presId="urn:microsoft.com/office/officeart/2005/8/layout/radial4"/>
    <dgm:cxn modelId="{6586913A-15A7-D442-A352-16E1927EA70D}" type="presParOf" srcId="{9961383A-623A-45FC-8B4E-F5773CCA3FA2}" destId="{DBC8C108-2F85-2D42-BE70-BE0CBBD0A892}" srcOrd="13" destOrd="0" presId="urn:microsoft.com/office/officeart/2005/8/layout/radial4"/>
    <dgm:cxn modelId="{7055278A-603D-A34E-8EA8-4B37D0AD9C20}" type="presParOf" srcId="{9961383A-623A-45FC-8B4E-F5773CCA3FA2}" destId="{37FBB1D1-EFC5-654F-BD62-8533527C4D54}" srcOrd="14" destOrd="0" presId="urn:microsoft.com/office/officeart/2005/8/layout/radial4"/>
    <dgm:cxn modelId="{75BFC3D1-27D3-0043-AF57-7C1AED568DC8}" type="presParOf" srcId="{9961383A-623A-45FC-8B4E-F5773CCA3FA2}" destId="{FFEC256B-A581-9145-AFDD-B5C436A2AE9B}" srcOrd="15" destOrd="0" presId="urn:microsoft.com/office/officeart/2005/8/layout/radial4"/>
    <dgm:cxn modelId="{DCB7DCD5-5366-9849-A66C-97EA04CDC8F2}" type="presParOf" srcId="{9961383A-623A-45FC-8B4E-F5773CCA3FA2}" destId="{A3311403-92F9-7D4E-AC7F-38B6BC3C4BEA}" srcOrd="16" destOrd="0" presId="urn:microsoft.com/office/officeart/2005/8/layout/radial4"/>
    <dgm:cxn modelId="{DB083E8E-B9C1-BA44-AD1F-606D5AA0C761}" type="presParOf" srcId="{9961383A-623A-45FC-8B4E-F5773CCA3FA2}" destId="{6FFF1DAC-F405-FD4A-83C3-F06C36C95EF5}" srcOrd="17" destOrd="0" presId="urn:microsoft.com/office/officeart/2005/8/layout/radial4"/>
    <dgm:cxn modelId="{9DEA6052-E389-AA4F-A1CF-2B729382E0BA}" type="presParOf" srcId="{9961383A-623A-45FC-8B4E-F5773CCA3FA2}" destId="{FD882B82-4D24-4F40-B52F-4812AB4C1645}" srcOrd="18" destOrd="0" presId="urn:microsoft.com/office/officeart/2005/8/layout/radial4"/>
    <dgm:cxn modelId="{48AAF8CE-6A12-5A4E-B23D-A347154BFA93}" type="presParOf" srcId="{9961383A-623A-45FC-8B4E-F5773CCA3FA2}" destId="{040E229C-406D-8840-BDD6-B0CA363F4394}" srcOrd="19" destOrd="0" presId="urn:microsoft.com/office/officeart/2005/8/layout/radial4"/>
    <dgm:cxn modelId="{7C06E030-67E3-FE40-8332-C221C3563409}" type="presParOf" srcId="{9961383A-623A-45FC-8B4E-F5773CCA3FA2}" destId="{0A88CD70-2F2B-2F4C-93D5-DD868425A0C7}" srcOrd="2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49ABF-5D42-40DE-ADD5-FB3D803FE2A5}">
      <dsp:nvSpPr>
        <dsp:cNvPr id="0" name=""/>
        <dsp:cNvSpPr/>
      </dsp:nvSpPr>
      <dsp:spPr>
        <a:xfrm>
          <a:off x="2526899" y="1421340"/>
          <a:ext cx="1041728" cy="1041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lv-LV" sz="1000" b="1" kern="1200">
              <a:solidFill>
                <a:srgbClr val="FFFF00"/>
              </a:solidFill>
            </a:rPr>
            <a:t>Caurviju </a:t>
          </a:r>
          <a:r>
            <a:rPr lang="lv-LV" sz="1000" b="1" kern="1200" dirty="0">
              <a:solidFill>
                <a:srgbClr val="FFFF00"/>
              </a:solidFill>
            </a:rPr>
            <a:t>prasmes</a:t>
          </a:r>
          <a:endParaRPr lang="pt-PT" sz="1000" b="1" kern="1200" dirty="0">
            <a:solidFill>
              <a:srgbClr val="FFFF00"/>
            </a:solidFill>
          </a:endParaRPr>
        </a:p>
      </dsp:txBody>
      <dsp:txXfrm>
        <a:off x="2679457" y="1573898"/>
        <a:ext cx="736612" cy="736612"/>
      </dsp:txXfrm>
    </dsp:sp>
    <dsp:sp modelId="{81A10C43-A1B8-F046-9369-9BA1E3485363}">
      <dsp:nvSpPr>
        <dsp:cNvPr id="0" name=""/>
        <dsp:cNvSpPr/>
      </dsp:nvSpPr>
      <dsp:spPr>
        <a:xfrm rot="9314860">
          <a:off x="161176" y="2572061"/>
          <a:ext cx="2396996"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E27F1A-E528-614B-BC9F-9B824FCF9747}">
      <dsp:nvSpPr>
        <dsp:cNvPr id="0" name=""/>
        <dsp:cNvSpPr/>
      </dsp:nvSpPr>
      <dsp:spPr>
        <a:xfrm>
          <a:off x="-93317" y="2930630"/>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Digitālā </a:t>
          </a:r>
          <a:r>
            <a:rPr lang="lv-LV" sz="1000" b="1" kern="1200" dirty="0" err="1">
              <a:solidFill>
                <a:srgbClr val="FFFF00"/>
              </a:solidFill>
            </a:rPr>
            <a:t>pratība</a:t>
          </a:r>
          <a:endParaRPr lang="pt-PT" sz="1000" b="1" kern="1200" dirty="0">
            <a:solidFill>
              <a:srgbClr val="FFFF00"/>
            </a:solidFill>
          </a:endParaRPr>
        </a:p>
      </dsp:txBody>
      <dsp:txXfrm>
        <a:off x="-76231" y="2947716"/>
        <a:ext cx="695037" cy="549195"/>
      </dsp:txXfrm>
    </dsp:sp>
    <dsp:sp modelId="{C505FD23-FDC0-AB4D-A48A-850576537DB0}">
      <dsp:nvSpPr>
        <dsp:cNvPr id="0" name=""/>
        <dsp:cNvSpPr/>
      </dsp:nvSpPr>
      <dsp:spPr>
        <a:xfrm rot="10389696">
          <a:off x="434831" y="1987907"/>
          <a:ext cx="1987965"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3A875C-56F5-9440-B327-63905C474833}">
      <dsp:nvSpPr>
        <dsp:cNvPr id="0" name=""/>
        <dsp:cNvSpPr/>
      </dsp:nvSpPr>
      <dsp:spPr>
        <a:xfrm>
          <a:off x="-87776" y="1963022"/>
          <a:ext cx="105935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Uzņēmējspēja</a:t>
          </a:r>
          <a:endParaRPr lang="pt-PT" sz="1000" b="1" kern="1200" dirty="0">
            <a:solidFill>
              <a:srgbClr val="FFFF00"/>
            </a:solidFill>
          </a:endParaRPr>
        </a:p>
      </dsp:txBody>
      <dsp:txXfrm>
        <a:off x="-70690" y="1980108"/>
        <a:ext cx="1025187" cy="549195"/>
      </dsp:txXfrm>
    </dsp:sp>
    <dsp:sp modelId="{68F60CBE-8D65-264D-835A-93ABFCCE5172}">
      <dsp:nvSpPr>
        <dsp:cNvPr id="0" name=""/>
        <dsp:cNvSpPr/>
      </dsp:nvSpPr>
      <dsp:spPr>
        <a:xfrm rot="11657077">
          <a:off x="908902" y="1449028"/>
          <a:ext cx="1569827"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975737-1B6B-564E-BB64-24C9CDF7A463}">
      <dsp:nvSpPr>
        <dsp:cNvPr id="0" name=""/>
        <dsp:cNvSpPr/>
      </dsp:nvSpPr>
      <dsp:spPr>
        <a:xfrm>
          <a:off x="568565" y="1112122"/>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Kritiskā un radošā domāšana</a:t>
          </a:r>
          <a:endParaRPr lang="pt-PT" sz="1000" b="1" kern="1200" dirty="0">
            <a:solidFill>
              <a:srgbClr val="FFFF00"/>
            </a:solidFill>
          </a:endParaRPr>
        </a:p>
      </dsp:txBody>
      <dsp:txXfrm>
        <a:off x="585651" y="1129208"/>
        <a:ext cx="695037" cy="549195"/>
      </dsp:txXfrm>
    </dsp:sp>
    <dsp:sp modelId="{BC4F4DB6-F156-BF44-B38B-1D3CED2205EA}">
      <dsp:nvSpPr>
        <dsp:cNvPr id="0" name=""/>
        <dsp:cNvSpPr/>
      </dsp:nvSpPr>
      <dsp:spPr>
        <a:xfrm rot="13239848">
          <a:off x="1540419" y="1016234"/>
          <a:ext cx="1204486"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1C680B-D234-3440-A550-AFD9A0F636A7}">
      <dsp:nvSpPr>
        <dsp:cNvPr id="0" name=""/>
        <dsp:cNvSpPr/>
      </dsp:nvSpPr>
      <dsp:spPr>
        <a:xfrm>
          <a:off x="1321231" y="480560"/>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Līderība</a:t>
          </a:r>
          <a:endParaRPr lang="pt-PT" sz="1000" b="1" kern="1200" dirty="0">
            <a:solidFill>
              <a:srgbClr val="FFFF00"/>
            </a:solidFill>
          </a:endParaRPr>
        </a:p>
      </dsp:txBody>
      <dsp:txXfrm>
        <a:off x="1338317" y="497646"/>
        <a:ext cx="695037" cy="549195"/>
      </dsp:txXfrm>
    </dsp:sp>
    <dsp:sp modelId="{55A7FED7-A118-C444-95F6-E2250D913A88}">
      <dsp:nvSpPr>
        <dsp:cNvPr id="0" name=""/>
        <dsp:cNvSpPr/>
      </dsp:nvSpPr>
      <dsp:spPr>
        <a:xfrm rot="15225662">
          <a:off x="2252505" y="763050"/>
          <a:ext cx="990098"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209E4A-7780-1041-AA57-1E0D9EB61798}">
      <dsp:nvSpPr>
        <dsp:cNvPr id="0" name=""/>
        <dsp:cNvSpPr/>
      </dsp:nvSpPr>
      <dsp:spPr>
        <a:xfrm>
          <a:off x="2244511" y="144514"/>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Inovācijas</a:t>
          </a:r>
          <a:endParaRPr lang="pt-PT" sz="1000" b="1" kern="1200" dirty="0">
            <a:solidFill>
              <a:srgbClr val="FFFF00"/>
            </a:solidFill>
          </a:endParaRPr>
        </a:p>
      </dsp:txBody>
      <dsp:txXfrm>
        <a:off x="2261597" y="161600"/>
        <a:ext cx="695037" cy="549195"/>
      </dsp:txXfrm>
    </dsp:sp>
    <dsp:sp modelId="{92E35F14-4B5B-B641-A124-1EC30AD0CB8F}">
      <dsp:nvSpPr>
        <dsp:cNvPr id="0" name=""/>
        <dsp:cNvSpPr/>
      </dsp:nvSpPr>
      <dsp:spPr>
        <a:xfrm rot="17391420">
          <a:off x="2907797" y="767864"/>
          <a:ext cx="1020926"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F0F856-3F51-1D45-9E4B-E2B6672B85B6}">
      <dsp:nvSpPr>
        <dsp:cNvPr id="0" name=""/>
        <dsp:cNvSpPr/>
      </dsp:nvSpPr>
      <dsp:spPr>
        <a:xfrm>
          <a:off x="3227047" y="144514"/>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Problēmu risināšana</a:t>
          </a:r>
          <a:endParaRPr lang="pt-PT" sz="1000" b="1" kern="1200" dirty="0">
            <a:solidFill>
              <a:srgbClr val="FFFF00"/>
            </a:solidFill>
          </a:endParaRPr>
        </a:p>
      </dsp:txBody>
      <dsp:txXfrm>
        <a:off x="3244133" y="161600"/>
        <a:ext cx="695037" cy="549195"/>
      </dsp:txXfrm>
    </dsp:sp>
    <dsp:sp modelId="{DBC8C108-2F85-2D42-BE70-BE0CBBD0A892}">
      <dsp:nvSpPr>
        <dsp:cNvPr id="0" name=""/>
        <dsp:cNvSpPr/>
      </dsp:nvSpPr>
      <dsp:spPr>
        <a:xfrm rot="19285813">
          <a:off x="3373559" y="1023164"/>
          <a:ext cx="1281111"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FBB1D1-EFC5-654F-BD62-8533527C4D54}">
      <dsp:nvSpPr>
        <dsp:cNvPr id="0" name=""/>
        <dsp:cNvSpPr/>
      </dsp:nvSpPr>
      <dsp:spPr>
        <a:xfrm>
          <a:off x="4150327" y="480560"/>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Komandas darbs</a:t>
          </a:r>
          <a:endParaRPr lang="pt-PT" sz="1000" b="1" kern="1200" dirty="0">
            <a:solidFill>
              <a:srgbClr val="FFFF00"/>
            </a:solidFill>
          </a:endParaRPr>
        </a:p>
      </dsp:txBody>
      <dsp:txXfrm>
        <a:off x="4167413" y="497646"/>
        <a:ext cx="695037" cy="549195"/>
      </dsp:txXfrm>
    </dsp:sp>
    <dsp:sp modelId="{FFEC256B-A581-9145-AFDD-B5C436A2AE9B}">
      <dsp:nvSpPr>
        <dsp:cNvPr id="0" name=""/>
        <dsp:cNvSpPr/>
      </dsp:nvSpPr>
      <dsp:spPr>
        <a:xfrm rot="20782005">
          <a:off x="3624727" y="1451744"/>
          <a:ext cx="1666346"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311403-92F9-7D4E-AC7F-38B6BC3C4BEA}">
      <dsp:nvSpPr>
        <dsp:cNvPr id="0" name=""/>
        <dsp:cNvSpPr/>
      </dsp:nvSpPr>
      <dsp:spPr>
        <a:xfrm>
          <a:off x="4902993" y="1112122"/>
          <a:ext cx="729209"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Darba ētika</a:t>
          </a:r>
          <a:endParaRPr lang="pt-PT" sz="1000" b="1" kern="1200" dirty="0">
            <a:solidFill>
              <a:srgbClr val="FFFF00"/>
            </a:solidFill>
          </a:endParaRPr>
        </a:p>
      </dsp:txBody>
      <dsp:txXfrm>
        <a:off x="4920079" y="1129208"/>
        <a:ext cx="695037" cy="549195"/>
      </dsp:txXfrm>
    </dsp:sp>
    <dsp:sp modelId="{6FFF1DAC-F405-FD4A-83C3-F06C36C95EF5}">
      <dsp:nvSpPr>
        <dsp:cNvPr id="0" name=""/>
        <dsp:cNvSpPr/>
      </dsp:nvSpPr>
      <dsp:spPr>
        <a:xfrm rot="394519">
          <a:off x="3678989" y="1986784"/>
          <a:ext cx="2086739"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882B82-4D24-4F40-B52F-4812AB4C1645}">
      <dsp:nvSpPr>
        <dsp:cNvPr id="0" name=""/>
        <dsp:cNvSpPr/>
      </dsp:nvSpPr>
      <dsp:spPr>
        <a:xfrm>
          <a:off x="5243361" y="1963022"/>
          <a:ext cx="1031007"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a:solidFill>
                <a:srgbClr val="FFFF00"/>
              </a:solidFill>
            </a:rPr>
            <a:t>Komunikācija</a:t>
          </a:r>
          <a:endParaRPr lang="pt-PT" sz="1000" b="1" kern="1200" dirty="0">
            <a:solidFill>
              <a:srgbClr val="FFFF00"/>
            </a:solidFill>
          </a:endParaRPr>
        </a:p>
      </dsp:txBody>
      <dsp:txXfrm>
        <a:off x="5260447" y="1980108"/>
        <a:ext cx="996835" cy="549195"/>
      </dsp:txXfrm>
    </dsp:sp>
    <dsp:sp modelId="{040E229C-406D-8840-BDD6-B0CA363F4394}">
      <dsp:nvSpPr>
        <dsp:cNvPr id="0" name=""/>
        <dsp:cNvSpPr/>
      </dsp:nvSpPr>
      <dsp:spPr>
        <a:xfrm rot="1437098">
          <a:off x="3548983" y="2568927"/>
          <a:ext cx="2487603" cy="29689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8CD70-2F2B-2F4C-93D5-DD868425A0C7}">
      <dsp:nvSpPr>
        <dsp:cNvPr id="0" name=""/>
        <dsp:cNvSpPr/>
      </dsp:nvSpPr>
      <dsp:spPr>
        <a:xfrm>
          <a:off x="5372682" y="2930630"/>
          <a:ext cx="1113598" cy="583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lv-LV" sz="1000" b="1" kern="1200" dirty="0" err="1">
              <a:solidFill>
                <a:srgbClr val="FFFF00"/>
              </a:solidFill>
            </a:rPr>
            <a:t>Starppaaudžu</a:t>
          </a:r>
          <a:r>
            <a:rPr lang="lv-LV" sz="1000" b="1" kern="1200" dirty="0">
              <a:solidFill>
                <a:srgbClr val="FFFF00"/>
              </a:solidFill>
            </a:rPr>
            <a:t> attiecības</a:t>
          </a:r>
          <a:endParaRPr lang="pt-PT" sz="1000" b="1" kern="1200" dirty="0">
            <a:solidFill>
              <a:srgbClr val="FFFF00"/>
            </a:solidFill>
          </a:endParaRPr>
        </a:p>
      </dsp:txBody>
      <dsp:txXfrm>
        <a:off x="5389768" y="2947716"/>
        <a:ext cx="1079426" cy="54919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23c2e0530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23c2e0530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962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804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1669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78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93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34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19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325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47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7363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66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724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53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301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016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160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49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529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9838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363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13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50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026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841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242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890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623c2e053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623c2e0530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5547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23c2e0530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23c2e0530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11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dk1"/>
            </a:gs>
            <a:gs pos="100000">
              <a:schemeClr val="lt2"/>
            </a:gs>
          </a:gsLst>
          <a:lin ang="2698631" scaled="0"/>
        </a:gradFill>
        <a:effectLst/>
      </p:bgPr>
    </p:bg>
    <p:spTree>
      <p:nvGrpSpPr>
        <p:cNvPr id="1" name="Shape 8"/>
        <p:cNvGrpSpPr/>
        <p:nvPr/>
      </p:nvGrpSpPr>
      <p:grpSpPr>
        <a:xfrm>
          <a:off x="0" y="0"/>
          <a:ext cx="0" cy="0"/>
          <a:chOff x="0" y="0"/>
          <a:chExt cx="0" cy="0"/>
        </a:xfrm>
      </p:grpSpPr>
      <p:sp>
        <p:nvSpPr>
          <p:cNvPr id="13" name="Google Shape;13;p2"/>
          <p:cNvSpPr txBox="1">
            <a:spLocks noGrp="1"/>
          </p:cNvSpPr>
          <p:nvPr>
            <p:ph type="ctrTitle"/>
          </p:nvPr>
        </p:nvSpPr>
        <p:spPr>
          <a:xfrm>
            <a:off x="720000" y="1683965"/>
            <a:ext cx="5045700" cy="2340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6205575" y="3547225"/>
            <a:ext cx="2215200" cy="7926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chemeClr val="lt2"/>
            </a:gs>
            <a:gs pos="100000">
              <a:schemeClr val="dk1"/>
            </a:gs>
          </a:gsLst>
          <a:lin ang="2698631" scaled="0"/>
        </a:gradFill>
        <a:effectLst/>
      </p:bgPr>
    </p:bg>
    <p:spTree>
      <p:nvGrpSpPr>
        <p:cNvPr id="1" name="Shape 15"/>
        <p:cNvGrpSpPr/>
        <p:nvPr/>
      </p:nvGrpSpPr>
      <p:grpSpPr>
        <a:xfrm>
          <a:off x="0" y="0"/>
          <a:ext cx="0" cy="0"/>
          <a:chOff x="0" y="0"/>
          <a:chExt cx="0" cy="0"/>
        </a:xfrm>
      </p:grpSpPr>
      <p:sp>
        <p:nvSpPr>
          <p:cNvPr id="20" name="Google Shape;20;p3"/>
          <p:cNvSpPr txBox="1">
            <a:spLocks noGrp="1"/>
          </p:cNvSpPr>
          <p:nvPr>
            <p:ph type="title"/>
          </p:nvPr>
        </p:nvSpPr>
        <p:spPr>
          <a:xfrm>
            <a:off x="5573475" y="1621225"/>
            <a:ext cx="2847300" cy="841800"/>
          </a:xfrm>
          <a:prstGeom prst="rect">
            <a:avLst/>
          </a:prstGeom>
        </p:spPr>
        <p:txBody>
          <a:bodyPr spcFirstLastPara="1" wrap="square" lIns="91425" tIns="91425" rIns="91425" bIns="91425" anchor="b" anchorCtr="0">
            <a:noAutofit/>
          </a:bodyPr>
          <a:lstStyle>
            <a:lvl1pPr lvl="0" algn="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21" name="Google Shape;21;p3"/>
          <p:cNvSpPr txBox="1">
            <a:spLocks noGrp="1"/>
          </p:cNvSpPr>
          <p:nvPr>
            <p:ph type="subTitle" idx="1"/>
          </p:nvPr>
        </p:nvSpPr>
        <p:spPr>
          <a:xfrm>
            <a:off x="4634100" y="2571750"/>
            <a:ext cx="37866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2800"/>
              <a:buNone/>
              <a:defRPr sz="16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gradFill>
          <a:gsLst>
            <a:gs pos="0">
              <a:schemeClr val="dk1"/>
            </a:gs>
            <a:gs pos="100000">
              <a:schemeClr val="lt2"/>
            </a:gs>
          </a:gsLst>
          <a:lin ang="2698631" scaled="0"/>
        </a:gra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0" name="Google Shape;50;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atin typeface="Open Sans" panose="020B0606030504020204" pitchFamily="34" charset="0"/>
                <a:ea typeface="Open Sans" panose="020B0606030504020204" pitchFamily="34" charset="0"/>
                <a:cs typeface="Open Sans" panose="020B0606030504020204" pitchFamily="34" charset="0"/>
              </a:defRPr>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userDrawn="1">
  <p:cSld name="CAPTION_ONLY">
    <p:bg>
      <p:bgPr>
        <a:gradFill>
          <a:gsLst>
            <a:gs pos="0">
              <a:schemeClr val="dk1"/>
            </a:gs>
            <a:gs pos="100000">
              <a:schemeClr val="lt2"/>
            </a:gs>
          </a:gsLst>
          <a:lin ang="2698631"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2">
    <p:bg>
      <p:bgPr>
        <a:gradFill>
          <a:gsLst>
            <a:gs pos="0">
              <a:schemeClr val="lt2"/>
            </a:gs>
            <a:gs pos="100000">
              <a:schemeClr val="dk1"/>
            </a:gs>
          </a:gsLst>
          <a:lin ang="0" scaled="0"/>
        </a:gradFill>
        <a:effectLst/>
      </p:bgPr>
    </p:bg>
    <p:spTree>
      <p:nvGrpSpPr>
        <p:cNvPr id="1" name="Shape 70"/>
        <p:cNvGrpSpPr/>
        <p:nvPr/>
      </p:nvGrpSpPr>
      <p:grpSpPr>
        <a:xfrm>
          <a:off x="0" y="0"/>
          <a:ext cx="0" cy="0"/>
          <a:chOff x="0" y="0"/>
          <a:chExt cx="0" cy="0"/>
        </a:xfrm>
      </p:grpSpPr>
      <p:sp>
        <p:nvSpPr>
          <p:cNvPr id="75" name="Google Shape;75;p14"/>
          <p:cNvSpPr txBox="1">
            <a:spLocks noGrp="1"/>
          </p:cNvSpPr>
          <p:nvPr>
            <p:ph type="title"/>
          </p:nvPr>
        </p:nvSpPr>
        <p:spPr>
          <a:xfrm>
            <a:off x="720000" y="1233175"/>
            <a:ext cx="4461300" cy="14823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3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6" name="Google Shape;76;p14"/>
          <p:cNvSpPr txBox="1">
            <a:spLocks noGrp="1"/>
          </p:cNvSpPr>
          <p:nvPr>
            <p:ph type="subTitle" idx="1"/>
          </p:nvPr>
        </p:nvSpPr>
        <p:spPr>
          <a:xfrm>
            <a:off x="720000" y="2872425"/>
            <a:ext cx="4828200" cy="159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Font typeface="Open Sans"/>
              <a:buChar char="●"/>
              <a:defRPr sz="1400">
                <a:latin typeface="Open Sans" panose="020B0606030504020204" pitchFamily="34" charset="0"/>
                <a:ea typeface="Open Sans" panose="020B0606030504020204" pitchFamily="34" charset="0"/>
                <a:cs typeface="Open Sans" panose="020B0606030504020204" pitchFamily="34" charset="0"/>
              </a:defRPr>
            </a:lvl1pPr>
            <a:lvl2pPr lvl="1" algn="ctr" rtl="0">
              <a:lnSpc>
                <a:spcPct val="100000"/>
              </a:lnSpc>
              <a:spcBef>
                <a:spcPts val="0"/>
              </a:spcBef>
              <a:spcAft>
                <a:spcPts val="0"/>
              </a:spcAft>
              <a:buSzPts val="800"/>
              <a:buFont typeface="Open Sans"/>
              <a:buChar char="○"/>
              <a:defRPr sz="2100"/>
            </a:lvl2pPr>
            <a:lvl3pPr lvl="2" algn="ctr" rtl="0">
              <a:lnSpc>
                <a:spcPct val="100000"/>
              </a:lnSpc>
              <a:spcBef>
                <a:spcPts val="0"/>
              </a:spcBef>
              <a:spcAft>
                <a:spcPts val="0"/>
              </a:spcAft>
              <a:buSzPts val="800"/>
              <a:buFont typeface="Open Sans"/>
              <a:buChar char="■"/>
              <a:defRPr sz="2100"/>
            </a:lvl3pPr>
            <a:lvl4pPr lvl="3" algn="ctr" rtl="0">
              <a:lnSpc>
                <a:spcPct val="100000"/>
              </a:lnSpc>
              <a:spcBef>
                <a:spcPts val="0"/>
              </a:spcBef>
              <a:spcAft>
                <a:spcPts val="0"/>
              </a:spcAft>
              <a:buSzPts val="800"/>
              <a:buFont typeface="Open Sans"/>
              <a:buChar char="●"/>
              <a:defRPr sz="2100"/>
            </a:lvl4pPr>
            <a:lvl5pPr lvl="4" algn="ctr" rtl="0">
              <a:lnSpc>
                <a:spcPct val="100000"/>
              </a:lnSpc>
              <a:spcBef>
                <a:spcPts val="0"/>
              </a:spcBef>
              <a:spcAft>
                <a:spcPts val="0"/>
              </a:spcAft>
              <a:buSzPts val="1100"/>
              <a:buFont typeface="Open Sans"/>
              <a:buChar char="○"/>
              <a:defRPr sz="2100"/>
            </a:lvl5pPr>
            <a:lvl6pPr lvl="5" algn="ctr" rtl="0">
              <a:lnSpc>
                <a:spcPct val="100000"/>
              </a:lnSpc>
              <a:spcBef>
                <a:spcPts val="0"/>
              </a:spcBef>
              <a:spcAft>
                <a:spcPts val="0"/>
              </a:spcAft>
              <a:buSzPts val="1100"/>
              <a:buFont typeface="Open Sans"/>
              <a:buChar char="■"/>
              <a:defRPr sz="2100"/>
            </a:lvl6pPr>
            <a:lvl7pPr lvl="6" algn="ctr" rtl="0">
              <a:lnSpc>
                <a:spcPct val="100000"/>
              </a:lnSpc>
              <a:spcBef>
                <a:spcPts val="0"/>
              </a:spcBef>
              <a:spcAft>
                <a:spcPts val="0"/>
              </a:spcAft>
              <a:buSzPts val="700"/>
              <a:buFont typeface="Open Sans"/>
              <a:buChar char="●"/>
              <a:defRPr sz="2100"/>
            </a:lvl7pPr>
            <a:lvl8pPr lvl="7" algn="ctr" rtl="0">
              <a:lnSpc>
                <a:spcPct val="100000"/>
              </a:lnSpc>
              <a:spcBef>
                <a:spcPts val="0"/>
              </a:spcBef>
              <a:spcAft>
                <a:spcPts val="0"/>
              </a:spcAft>
              <a:buSzPts val="700"/>
              <a:buFont typeface="Open Sans"/>
              <a:buChar char="○"/>
              <a:defRPr sz="2100"/>
            </a:lvl8pPr>
            <a:lvl9pPr lvl="8" algn="ctr" rtl="0">
              <a:lnSpc>
                <a:spcPct val="100000"/>
              </a:lnSpc>
              <a:spcBef>
                <a:spcPts val="0"/>
              </a:spcBef>
              <a:spcAft>
                <a:spcPts val="0"/>
              </a:spcAft>
              <a:buSzPts val="600"/>
              <a:buFont typeface="Open Sans"/>
              <a:buChar char="■"/>
              <a:defRPr sz="21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genda">
  <p:cSld name="BLANK_1_1">
    <p:bg>
      <p:bgPr>
        <a:gradFill>
          <a:gsLst>
            <a:gs pos="0">
              <a:schemeClr val="dk1"/>
            </a:gs>
            <a:gs pos="100000">
              <a:schemeClr val="lt2"/>
            </a:gs>
          </a:gsLst>
          <a:lin ang="0" scaled="0"/>
        </a:gra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title"/>
          </p:nvPr>
        </p:nvSpPr>
        <p:spPr>
          <a:xfrm>
            <a:off x="1560825" y="1587425"/>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0" name="Google Shape;90;p16"/>
          <p:cNvSpPr txBox="1">
            <a:spLocks noGrp="1"/>
          </p:cNvSpPr>
          <p:nvPr>
            <p:ph type="subTitle" idx="1"/>
          </p:nvPr>
        </p:nvSpPr>
        <p:spPr>
          <a:xfrm>
            <a:off x="2355900" y="1874500"/>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1" name="Google Shape;91;p16"/>
          <p:cNvSpPr txBox="1">
            <a:spLocks noGrp="1"/>
          </p:cNvSpPr>
          <p:nvPr>
            <p:ph type="title" idx="2"/>
          </p:nvPr>
        </p:nvSpPr>
        <p:spPr>
          <a:xfrm>
            <a:off x="4784275" y="1587400"/>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2" name="Google Shape;92;p16"/>
          <p:cNvSpPr txBox="1">
            <a:spLocks noGrp="1"/>
          </p:cNvSpPr>
          <p:nvPr>
            <p:ph type="subTitle" idx="3"/>
          </p:nvPr>
        </p:nvSpPr>
        <p:spPr>
          <a:xfrm>
            <a:off x="4784275" y="1874500"/>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3" name="Google Shape;93;p16"/>
          <p:cNvSpPr txBox="1">
            <a:spLocks noGrp="1"/>
          </p:cNvSpPr>
          <p:nvPr>
            <p:ph type="title" idx="4"/>
          </p:nvPr>
        </p:nvSpPr>
        <p:spPr>
          <a:xfrm>
            <a:off x="4784275" y="3110125"/>
            <a:ext cx="2799000" cy="4215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14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94" name="Google Shape;94;p16"/>
          <p:cNvSpPr txBox="1">
            <a:spLocks noGrp="1"/>
          </p:cNvSpPr>
          <p:nvPr>
            <p:ph type="subTitle" idx="5"/>
          </p:nvPr>
        </p:nvSpPr>
        <p:spPr>
          <a:xfrm>
            <a:off x="4784275" y="3397225"/>
            <a:ext cx="1917900" cy="644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rtl="0">
              <a:spcBef>
                <a:spcPts val="1600"/>
              </a:spcBef>
              <a:spcAft>
                <a:spcPts val="0"/>
              </a:spcAft>
              <a:buNone/>
              <a:defRPr sz="1400"/>
            </a:lvl2pPr>
            <a:lvl3pPr lvl="2" rtl="0">
              <a:spcBef>
                <a:spcPts val="1600"/>
              </a:spcBef>
              <a:spcAft>
                <a:spcPts val="0"/>
              </a:spcAft>
              <a:buNone/>
              <a:defRPr sz="1400"/>
            </a:lvl3pPr>
            <a:lvl4pPr lvl="3" rtl="0">
              <a:spcBef>
                <a:spcPts val="1600"/>
              </a:spcBef>
              <a:spcAft>
                <a:spcPts val="0"/>
              </a:spcAft>
              <a:buNone/>
              <a:defRPr sz="1400"/>
            </a:lvl4pPr>
            <a:lvl5pPr lvl="4" rtl="0">
              <a:spcBef>
                <a:spcPts val="1600"/>
              </a:spcBef>
              <a:spcAft>
                <a:spcPts val="0"/>
              </a:spcAft>
              <a:buNone/>
              <a:defRPr sz="1400"/>
            </a:lvl5pPr>
            <a:lvl6pPr lvl="5" rtl="0">
              <a:spcBef>
                <a:spcPts val="1600"/>
              </a:spcBef>
              <a:spcAft>
                <a:spcPts val="0"/>
              </a:spcAft>
              <a:buNone/>
              <a:defRPr sz="1400"/>
            </a:lvl6pPr>
            <a:lvl7pPr lvl="6" rtl="0">
              <a:spcBef>
                <a:spcPts val="1600"/>
              </a:spcBef>
              <a:spcAft>
                <a:spcPts val="0"/>
              </a:spcAft>
              <a:buNone/>
              <a:defRPr sz="1400"/>
            </a:lvl7pPr>
            <a:lvl8pPr lvl="7" rtl="0">
              <a:spcBef>
                <a:spcPts val="1600"/>
              </a:spcBef>
              <a:spcAft>
                <a:spcPts val="0"/>
              </a:spcAft>
              <a:buNone/>
              <a:defRPr sz="1400"/>
            </a:lvl8pPr>
            <a:lvl9pPr lvl="8" rtl="0">
              <a:spcBef>
                <a:spcPts val="1600"/>
              </a:spcBef>
              <a:spcAft>
                <a:spcPts val="1600"/>
              </a:spcAft>
              <a:buNone/>
              <a:defRPr sz="1400"/>
            </a:lvl9pPr>
          </a:lstStyle>
          <a:p>
            <a:endParaRPr dirty="0"/>
          </a:p>
        </p:txBody>
      </p:sp>
      <p:sp>
        <p:nvSpPr>
          <p:cNvPr id="95" name="Google Shape;95;p16"/>
          <p:cNvSpPr txBox="1">
            <a:spLocks noGrp="1"/>
          </p:cNvSpPr>
          <p:nvPr>
            <p:ph type="title" idx="6"/>
          </p:nvPr>
        </p:nvSpPr>
        <p:spPr>
          <a:xfrm>
            <a:off x="1560900" y="3110150"/>
            <a:ext cx="2799000" cy="4215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1400"/>
              <a:buNone/>
              <a:defRPr sz="14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96" name="Google Shape;96;p16"/>
          <p:cNvSpPr txBox="1">
            <a:spLocks noGrp="1"/>
          </p:cNvSpPr>
          <p:nvPr>
            <p:ph type="subTitle" idx="7"/>
          </p:nvPr>
        </p:nvSpPr>
        <p:spPr>
          <a:xfrm>
            <a:off x="2355900" y="3397225"/>
            <a:ext cx="2003700" cy="644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spcBef>
                <a:spcPts val="1600"/>
              </a:spcBef>
              <a:spcAft>
                <a:spcPts val="0"/>
              </a:spcAft>
              <a:buNone/>
              <a:defRPr sz="1400"/>
            </a:lvl2pPr>
            <a:lvl3pPr lvl="2" algn="r" rtl="0">
              <a:spcBef>
                <a:spcPts val="1600"/>
              </a:spcBef>
              <a:spcAft>
                <a:spcPts val="0"/>
              </a:spcAft>
              <a:buNone/>
              <a:defRPr sz="1400"/>
            </a:lvl3pPr>
            <a:lvl4pPr lvl="3" algn="r" rtl="0">
              <a:spcBef>
                <a:spcPts val="1600"/>
              </a:spcBef>
              <a:spcAft>
                <a:spcPts val="0"/>
              </a:spcAft>
              <a:buNone/>
              <a:defRPr sz="1400"/>
            </a:lvl4pPr>
            <a:lvl5pPr lvl="4" algn="r" rtl="0">
              <a:spcBef>
                <a:spcPts val="1600"/>
              </a:spcBef>
              <a:spcAft>
                <a:spcPts val="0"/>
              </a:spcAft>
              <a:buNone/>
              <a:defRPr sz="1400"/>
            </a:lvl5pPr>
            <a:lvl6pPr lvl="5" algn="r" rtl="0">
              <a:spcBef>
                <a:spcPts val="1600"/>
              </a:spcBef>
              <a:spcAft>
                <a:spcPts val="0"/>
              </a:spcAft>
              <a:buNone/>
              <a:defRPr sz="1400"/>
            </a:lvl6pPr>
            <a:lvl7pPr lvl="6" algn="r" rtl="0">
              <a:spcBef>
                <a:spcPts val="1600"/>
              </a:spcBef>
              <a:spcAft>
                <a:spcPts val="0"/>
              </a:spcAft>
              <a:buNone/>
              <a:defRPr sz="1400"/>
            </a:lvl7pPr>
            <a:lvl8pPr lvl="7" algn="r" rtl="0">
              <a:spcBef>
                <a:spcPts val="1600"/>
              </a:spcBef>
              <a:spcAft>
                <a:spcPts val="0"/>
              </a:spcAft>
              <a:buNone/>
              <a:defRPr sz="1400"/>
            </a:lvl8pPr>
            <a:lvl9pPr lvl="8" algn="r" rtl="0">
              <a:spcBef>
                <a:spcPts val="1600"/>
              </a:spcBef>
              <a:spcAft>
                <a:spcPts val="1600"/>
              </a:spcAft>
              <a:buNone/>
              <a:defRPr sz="1400"/>
            </a:lvl9pPr>
          </a:lstStyle>
          <a:p>
            <a:endParaRPr dirty="0"/>
          </a:p>
        </p:txBody>
      </p:sp>
      <p:sp>
        <p:nvSpPr>
          <p:cNvPr id="97" name="Google Shape;97;p16"/>
          <p:cNvSpPr txBox="1">
            <a:spLocks noGrp="1"/>
          </p:cNvSpPr>
          <p:nvPr>
            <p:ph type="title" idx="8" hasCustomPrompt="1"/>
          </p:nvPr>
        </p:nvSpPr>
        <p:spPr>
          <a:xfrm>
            <a:off x="717604" y="1363904"/>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8" name="Google Shape;98;p16"/>
          <p:cNvSpPr txBox="1">
            <a:spLocks noGrp="1"/>
          </p:cNvSpPr>
          <p:nvPr>
            <p:ph type="title" idx="9" hasCustomPrompt="1"/>
          </p:nvPr>
        </p:nvSpPr>
        <p:spPr>
          <a:xfrm>
            <a:off x="7393940" y="1363904"/>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
        <p:nvSpPr>
          <p:cNvPr id="99" name="Google Shape;99;p16"/>
          <p:cNvSpPr txBox="1">
            <a:spLocks noGrp="1"/>
          </p:cNvSpPr>
          <p:nvPr>
            <p:ph type="title" idx="13" hasCustomPrompt="1"/>
          </p:nvPr>
        </p:nvSpPr>
        <p:spPr>
          <a:xfrm>
            <a:off x="717604" y="2885223"/>
            <a:ext cx="1028700" cy="554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00" name="Google Shape;100;p16"/>
          <p:cNvSpPr txBox="1">
            <a:spLocks noGrp="1"/>
          </p:cNvSpPr>
          <p:nvPr>
            <p:ph type="title" idx="14" hasCustomPrompt="1"/>
          </p:nvPr>
        </p:nvSpPr>
        <p:spPr>
          <a:xfrm>
            <a:off x="7393940" y="2885223"/>
            <a:ext cx="1028700" cy="554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p:cSld name="BLANK_1_1_1">
    <p:bg>
      <p:bgPr>
        <a:gradFill>
          <a:gsLst>
            <a:gs pos="0">
              <a:schemeClr val="lt2"/>
            </a:gs>
            <a:gs pos="100000">
              <a:schemeClr val="dk1"/>
            </a:gs>
          </a:gsLst>
          <a:lin ang="0" scaled="0"/>
        </a:gradFill>
        <a:effectLst/>
      </p:bgPr>
    </p:bg>
    <p:spTree>
      <p:nvGrpSpPr>
        <p:cNvPr id="1" name="Shape 101"/>
        <p:cNvGrpSpPr/>
        <p:nvPr/>
      </p:nvGrpSpPr>
      <p:grpSpPr>
        <a:xfrm>
          <a:off x="0" y="0"/>
          <a:ext cx="0" cy="0"/>
          <a:chOff x="0" y="0"/>
          <a:chExt cx="0" cy="0"/>
        </a:xfrm>
      </p:grpSpPr>
      <p:sp>
        <p:nvSpPr>
          <p:cNvPr id="105" name="Google Shape;105;p17"/>
          <p:cNvSpPr txBox="1">
            <a:spLocks noGrp="1"/>
          </p:cNvSpPr>
          <p:nvPr>
            <p:ph type="title"/>
          </p:nvPr>
        </p:nvSpPr>
        <p:spPr>
          <a:xfrm flipH="1">
            <a:off x="720000" y="1233175"/>
            <a:ext cx="4529700" cy="1482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06" name="Google Shape;106;p17"/>
          <p:cNvSpPr txBox="1">
            <a:spLocks noGrp="1"/>
          </p:cNvSpPr>
          <p:nvPr>
            <p:ph type="subTitle" idx="1"/>
          </p:nvPr>
        </p:nvSpPr>
        <p:spPr>
          <a:xfrm flipH="1">
            <a:off x="720000" y="2715475"/>
            <a:ext cx="2909400" cy="76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atin typeface="Open Sans" panose="020B0606030504020204" pitchFamily="34" charset="0"/>
                <a:ea typeface="Open Sans" panose="020B0606030504020204" pitchFamily="34" charset="0"/>
                <a:cs typeface="Open Sans" panose="020B0606030504020204" pitchFamily="34" charset="0"/>
              </a:defRPr>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2pPr>
            <a:lvl3pPr lvl="2">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3pPr>
            <a:lvl4pPr lvl="3">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4pPr>
            <a:lvl5pPr lvl="4">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5pPr>
            <a:lvl6pPr lvl="5">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6pPr>
            <a:lvl7pPr lvl="6">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7pPr>
            <a:lvl8pPr lvl="7">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8pPr>
            <a:lvl9pPr lvl="8">
              <a:spcBef>
                <a:spcPts val="0"/>
              </a:spcBef>
              <a:spcAft>
                <a:spcPts val="0"/>
              </a:spcAft>
              <a:buClr>
                <a:schemeClr val="lt1"/>
              </a:buClr>
              <a:buSzPts val="2800"/>
              <a:buFont typeface="Josefin Sans"/>
              <a:buNone/>
              <a:defRPr sz="2800" b="1">
                <a:solidFill>
                  <a:schemeClr val="lt1"/>
                </a:solidFill>
                <a:latin typeface="Josefin Sans"/>
                <a:ea typeface="Josefin Sans"/>
                <a:cs typeface="Josefin Sans"/>
                <a:sym typeface="Josefin Sans"/>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1"/>
              </a:buClr>
              <a:buSzPts val="1800"/>
              <a:buFont typeface="Muli"/>
              <a:buChar char="●"/>
              <a:defRPr sz="1800">
                <a:solidFill>
                  <a:schemeClr val="lt1"/>
                </a:solidFill>
                <a:latin typeface="Muli"/>
                <a:ea typeface="Muli"/>
                <a:cs typeface="Muli"/>
                <a:sym typeface="Muli"/>
              </a:defRPr>
            </a:lvl1pPr>
            <a:lvl2pPr marL="914400" lvl="1"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2pPr>
            <a:lvl3pPr marL="1371600" lvl="2"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3pPr>
            <a:lvl4pPr marL="1828800" lvl="3"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4pPr>
            <a:lvl5pPr marL="2286000" lvl="4"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5pPr>
            <a:lvl6pPr marL="2743200" lvl="5"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6pPr>
            <a:lvl7pPr marL="3200400" lvl="6"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7pPr>
            <a:lvl8pPr marL="3657600" lvl="7" indent="-317500">
              <a:lnSpc>
                <a:spcPct val="115000"/>
              </a:lnSpc>
              <a:spcBef>
                <a:spcPts val="1600"/>
              </a:spcBef>
              <a:spcAft>
                <a:spcPts val="0"/>
              </a:spcAft>
              <a:buClr>
                <a:schemeClr val="lt1"/>
              </a:buClr>
              <a:buSzPts val="1400"/>
              <a:buFont typeface="Muli"/>
              <a:buChar char="○"/>
              <a:defRPr>
                <a:solidFill>
                  <a:schemeClr val="lt1"/>
                </a:solidFill>
                <a:latin typeface="Muli"/>
                <a:ea typeface="Muli"/>
                <a:cs typeface="Muli"/>
                <a:sym typeface="Muli"/>
              </a:defRPr>
            </a:lvl8pPr>
            <a:lvl9pPr marL="4114800" lvl="8" indent="-317500">
              <a:lnSpc>
                <a:spcPct val="115000"/>
              </a:lnSpc>
              <a:spcBef>
                <a:spcPts val="1600"/>
              </a:spcBef>
              <a:spcAft>
                <a:spcPts val="1600"/>
              </a:spcAft>
              <a:buClr>
                <a:schemeClr val="lt1"/>
              </a:buClr>
              <a:buSzPts val="1400"/>
              <a:buFont typeface="Muli"/>
              <a:buChar char="■"/>
              <a:defRPr>
                <a:solidFill>
                  <a:schemeClr val="lt1"/>
                </a:solidFill>
                <a:latin typeface="Muli"/>
                <a:ea typeface="Muli"/>
                <a:cs typeface="Muli"/>
                <a:sym typeface="Muli"/>
              </a:defRPr>
            </a:lvl9pPr>
          </a:lstStyle>
          <a:p>
            <a:endParaRPr dirty="0"/>
          </a:p>
        </p:txBody>
      </p:sp>
      <p:sp>
        <p:nvSpPr>
          <p:cNvPr id="2" name="Textfeld 1">
            <a:extLst>
              <a:ext uri="{FF2B5EF4-FFF2-40B4-BE49-F238E27FC236}">
                <a16:creationId xmlns:a16="http://schemas.microsoft.com/office/drawing/2014/main" id="{3924BF3E-73A2-4A12-9ABB-D2D3F072FD77}"/>
              </a:ext>
            </a:extLst>
          </p:cNvPr>
          <p:cNvSpPr txBox="1"/>
          <p:nvPr userDrawn="1"/>
        </p:nvSpPr>
        <p:spPr>
          <a:xfrm>
            <a:off x="8155641" y="4655872"/>
            <a:ext cx="786653" cy="338554"/>
          </a:xfrm>
          <a:prstGeom prst="rect">
            <a:avLst/>
          </a:prstGeom>
          <a:noFill/>
        </p:spPr>
        <p:txBody>
          <a:bodyPr wrap="square" rtlCol="0">
            <a:spAutoFit/>
          </a:bodyPr>
          <a:lstStyle/>
          <a:p>
            <a:r>
              <a:rPr lang="de-DE" sz="1600" dirty="0">
                <a:solidFill>
                  <a:srgbClr val="1F2126"/>
                </a:solidFill>
              </a:rPr>
              <a:t>-</a:t>
            </a:r>
            <a:fld id="{83AE4949-827F-45F4-BE9C-09CD89F9EB62}" type="slidenum">
              <a:rPr lang="de-DE" sz="1600" smtClean="0">
                <a:solidFill>
                  <a:srgbClr val="1F2126"/>
                </a:solidFill>
              </a:rPr>
              <a:t>‹#›</a:t>
            </a:fld>
            <a:r>
              <a:rPr lang="de-DE" sz="1600" dirty="0">
                <a:solidFill>
                  <a:srgbClr val="1F2126"/>
                </a:solidFill>
              </a:rPr>
              <a:t>-</a:t>
            </a:r>
            <a:endParaRPr lang="en-GB" sz="1600" dirty="0">
              <a:solidFill>
                <a:srgbClr val="1F2126"/>
              </a:solidFill>
            </a:endParaRPr>
          </a:p>
        </p:txBody>
      </p:sp>
      <p:pic>
        <p:nvPicPr>
          <p:cNvPr id="8" name="Picture 15">
            <a:extLst>
              <a:ext uri="{FF2B5EF4-FFF2-40B4-BE49-F238E27FC236}">
                <a16:creationId xmlns:a16="http://schemas.microsoft.com/office/drawing/2014/main" id="{CDD55FED-D7A8-4AC2-9106-1F47479145E0}"/>
              </a:ext>
            </a:extLst>
          </p:cNvPr>
          <p:cNvPicPr>
            <a:picLocks noChangeAspect="1"/>
          </p:cNvPicPr>
          <p:nvPr userDrawn="1"/>
        </p:nvPicPr>
        <p:blipFill>
          <a:blip r:embed="rId10"/>
          <a:srcRect/>
          <a:stretch/>
        </p:blipFill>
        <p:spPr>
          <a:xfrm>
            <a:off x="6807458" y="36752"/>
            <a:ext cx="2070292" cy="474357"/>
          </a:xfrm>
          <a:prstGeom prst="rect">
            <a:avLst/>
          </a:prstGeom>
        </p:spPr>
      </p:pic>
      <p:pic>
        <p:nvPicPr>
          <p:cNvPr id="10" name="Picture 17" descr="Text&#10;&#10;Description automatically generated with medium confidence">
            <a:extLst>
              <a:ext uri="{FF2B5EF4-FFF2-40B4-BE49-F238E27FC236}">
                <a16:creationId xmlns:a16="http://schemas.microsoft.com/office/drawing/2014/main" id="{F689D618-57A4-4609-A444-63737BBCAE0A}"/>
              </a:ext>
            </a:extLst>
          </p:cNvPr>
          <p:cNvPicPr>
            <a:picLocks noChangeAspect="1"/>
          </p:cNvPicPr>
          <p:nvPr userDrawn="1"/>
        </p:nvPicPr>
        <p:blipFill>
          <a:blip r:embed="rId11"/>
          <a:stretch>
            <a:fillRect/>
          </a:stretch>
        </p:blipFill>
        <p:spPr>
          <a:xfrm>
            <a:off x="266250" y="71894"/>
            <a:ext cx="1778558" cy="373131"/>
          </a:xfrm>
          <a:prstGeom prst="rect">
            <a:avLst/>
          </a:prstGeom>
        </p:spPr>
      </p:pic>
      <p:sp>
        <p:nvSpPr>
          <p:cNvPr id="11" name="TextBox 19">
            <a:extLst>
              <a:ext uri="{FF2B5EF4-FFF2-40B4-BE49-F238E27FC236}">
                <a16:creationId xmlns:a16="http://schemas.microsoft.com/office/drawing/2014/main" id="{A7980B84-B7AD-408E-979D-4DBE9CDC451C}"/>
              </a:ext>
            </a:extLst>
          </p:cNvPr>
          <p:cNvSpPr txBox="1"/>
          <p:nvPr userDrawn="1"/>
        </p:nvSpPr>
        <p:spPr>
          <a:xfrm>
            <a:off x="1887416" y="4655872"/>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12" name="Grafik 11">
            <a:extLst>
              <a:ext uri="{FF2B5EF4-FFF2-40B4-BE49-F238E27FC236}">
                <a16:creationId xmlns:a16="http://schemas.microsoft.com/office/drawing/2014/main" id="{98D67078-DB48-4C81-9461-6B526271E3AB}"/>
              </a:ext>
            </a:extLst>
          </p:cNvPr>
          <p:cNvPicPr>
            <a:picLocks noChangeAspect="1"/>
          </p:cNvPicPr>
          <p:nvPr userDrawn="1"/>
        </p:nvPicPr>
        <p:blipFill>
          <a:blip r:embed="rId12"/>
          <a:stretch>
            <a:fillRect/>
          </a:stretch>
        </p:blipFill>
        <p:spPr>
          <a:xfrm>
            <a:off x="201706" y="4667252"/>
            <a:ext cx="838200" cy="295275"/>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7" r:id="rId4"/>
    <p:sldLayoutId id="2147483659" r:id="rId5"/>
    <p:sldLayoutId id="2147483660"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coe.int/en/web/lang-migrants/formal-non-formal-and-informal-learn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valamis.com/hub/lifelong-learn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alamis.com/hub/lifelong-learni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DekAMet0qA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ilo.org/wcmsp5/groups/public/---ed_emp/---ifp_skills/documents/publication/wcms_532417.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freepik.com/free-photo/stylish-blonde-wrinkled-woman-thinks-deeply-about-something-holds-chin-wears-spectacles-knitted-orange-sweater_14269271.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skillsandeducationgroup.co.uk/transversal-skills-what-are-they-and-why-are-they-so-importa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1EAD-B0AB-43FE-8897-46C0A002121B}"/>
              </a:ext>
            </a:extLst>
          </p:cNvPr>
          <p:cNvSpPr txBox="1">
            <a:spLocks/>
          </p:cNvSpPr>
          <p:nvPr/>
        </p:nvSpPr>
        <p:spPr>
          <a:xfrm>
            <a:off x="0" y="2984444"/>
            <a:ext cx="9143999" cy="13674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3600"/>
              <a:buFont typeface="Montserrat"/>
              <a:buNone/>
              <a:defRPr sz="3600" b="1" i="0" u="none" strike="noStrike" cap="none">
                <a:solidFill>
                  <a:schemeClr val="lt1"/>
                </a:solidFill>
                <a:latin typeface="Montserrat"/>
                <a:ea typeface="Montserrat"/>
                <a:cs typeface="Montserrat"/>
                <a:sym typeface="Montserrat"/>
              </a:defRPr>
            </a:lvl1pPr>
            <a:lvl2pPr marR="0" lvl="1"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2pPr>
            <a:lvl3pPr marR="0" lvl="2"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3pPr>
            <a:lvl4pPr marR="0" lvl="3"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4pPr>
            <a:lvl5pPr marR="0" lvl="4"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5pPr>
            <a:lvl6pPr marR="0" lvl="5"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6pPr>
            <a:lvl7pPr marR="0" lvl="6"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7pPr>
            <a:lvl8pPr marR="0" lvl="7"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8pPr>
            <a:lvl9pPr marR="0" lvl="8" algn="ctr" rtl="0">
              <a:lnSpc>
                <a:spcPct val="100000"/>
              </a:lnSpc>
              <a:spcBef>
                <a:spcPts val="0"/>
              </a:spcBef>
              <a:spcAft>
                <a:spcPts val="0"/>
              </a:spcAft>
              <a:buClr>
                <a:schemeClr val="lt1"/>
              </a:buClr>
              <a:buSzPts val="3600"/>
              <a:buFont typeface="Josefin Sans"/>
              <a:buNone/>
              <a:defRPr sz="3600" b="1" i="0" u="none" strike="noStrike" cap="none">
                <a:solidFill>
                  <a:schemeClr val="lt1"/>
                </a:solidFill>
                <a:latin typeface="Josefin Sans"/>
                <a:ea typeface="Josefin Sans"/>
                <a:cs typeface="Josefin Sans"/>
                <a:sym typeface="Josefin Sans"/>
              </a:defRPr>
            </a:lvl9pPr>
          </a:lstStyle>
          <a:p>
            <a:pPr algn="ctr"/>
            <a:r>
              <a:rPr lang="en-US" sz="2400" dirty="0" err="1">
                <a:solidFill>
                  <a:srgbClr val="1F2126"/>
                </a:solidFill>
              </a:rPr>
              <a:t>Kvalifikācijas</a:t>
            </a:r>
            <a:r>
              <a:rPr lang="en-US" sz="2400" dirty="0">
                <a:solidFill>
                  <a:srgbClr val="1F2126"/>
                </a:solidFill>
              </a:rPr>
              <a:t> </a:t>
            </a:r>
            <a:r>
              <a:rPr lang="en-US" sz="2400" dirty="0" err="1">
                <a:solidFill>
                  <a:srgbClr val="1F2126"/>
                </a:solidFill>
              </a:rPr>
              <a:t>celšanas</a:t>
            </a:r>
            <a:r>
              <a:rPr lang="en-US" sz="2400" dirty="0">
                <a:solidFill>
                  <a:srgbClr val="1F2126"/>
                </a:solidFill>
              </a:rPr>
              <a:t> </a:t>
            </a:r>
            <a:r>
              <a:rPr lang="en-US" sz="2400" dirty="0" err="1">
                <a:solidFill>
                  <a:srgbClr val="1F2126"/>
                </a:solidFill>
              </a:rPr>
              <a:t>programma</a:t>
            </a:r>
            <a:r>
              <a:rPr lang="en-US" sz="2400" dirty="0">
                <a:solidFill>
                  <a:srgbClr val="1F2126"/>
                </a:solidFill>
              </a:rPr>
              <a:t> un </a:t>
            </a:r>
            <a:r>
              <a:rPr lang="en-US" sz="2400" dirty="0" err="1">
                <a:solidFill>
                  <a:srgbClr val="1F2126"/>
                </a:solidFill>
              </a:rPr>
              <a:t>instrumenti</a:t>
            </a:r>
            <a:r>
              <a:rPr lang="en-US" sz="2400" dirty="0">
                <a:solidFill>
                  <a:srgbClr val="1F2126"/>
                </a:solidFill>
              </a:rPr>
              <a:t> </a:t>
            </a:r>
            <a:r>
              <a:rPr lang="en-US" sz="2400" dirty="0" err="1">
                <a:solidFill>
                  <a:srgbClr val="1F2126"/>
                </a:solidFill>
              </a:rPr>
              <a:t>prasmju</a:t>
            </a:r>
            <a:r>
              <a:rPr lang="en-US" sz="2400" dirty="0">
                <a:solidFill>
                  <a:srgbClr val="1F2126"/>
                </a:solidFill>
              </a:rPr>
              <a:t> </a:t>
            </a:r>
            <a:r>
              <a:rPr lang="en-US" sz="2400" dirty="0" err="1">
                <a:solidFill>
                  <a:srgbClr val="1F2126"/>
                </a:solidFill>
              </a:rPr>
              <a:t>nostiprināšanai</a:t>
            </a:r>
            <a:br>
              <a:rPr lang="en-US" sz="2400" b="0" dirty="0">
                <a:solidFill>
                  <a:srgbClr val="1F2126"/>
                </a:solidFill>
              </a:rPr>
            </a:br>
            <a:br>
              <a:rPr lang="en-US" sz="1000" b="0" dirty="0">
                <a:solidFill>
                  <a:srgbClr val="1F2126"/>
                </a:solidFill>
              </a:rPr>
            </a:br>
            <a:r>
              <a:rPr lang="lv-LV" sz="2000" dirty="0">
                <a:solidFill>
                  <a:srgbClr val="1F2126"/>
                </a:solidFill>
              </a:rPr>
              <a:t>B daļa: identifikācijas, atpazīšanas modeļi</a:t>
            </a:r>
          </a:p>
          <a:p>
            <a:pPr algn="ctr"/>
            <a:r>
              <a:rPr lang="lv-LV" sz="2000" dirty="0">
                <a:solidFill>
                  <a:srgbClr val="1F2126"/>
                </a:solidFill>
              </a:rPr>
              <a:t>un caurviju prasmju komunikācija </a:t>
            </a:r>
          </a:p>
          <a:p>
            <a:pPr algn="ctr"/>
            <a:r>
              <a:rPr lang="lv-LV" sz="2000" dirty="0">
                <a:solidFill>
                  <a:srgbClr val="1F2126"/>
                </a:solidFill>
              </a:rPr>
              <a:t>Modulis A: Caurviju prasmju noteikšanas modeļi</a:t>
            </a:r>
            <a:endParaRPr lang="en-IE" sz="2200" dirty="0">
              <a:solidFill>
                <a:schemeClr val="tx1"/>
              </a:solidFill>
            </a:endParaRPr>
          </a:p>
        </p:txBody>
      </p:sp>
      <p:pic>
        <p:nvPicPr>
          <p:cNvPr id="3" name="Picture 2">
            <a:extLst>
              <a:ext uri="{FF2B5EF4-FFF2-40B4-BE49-F238E27FC236}">
                <a16:creationId xmlns:a16="http://schemas.microsoft.com/office/drawing/2014/main" id="{66AD6F01-BBF9-4D92-922D-26E3E81D5775}"/>
              </a:ext>
            </a:extLst>
          </p:cNvPr>
          <p:cNvPicPr>
            <a:picLocks noChangeAspect="1"/>
          </p:cNvPicPr>
          <p:nvPr/>
        </p:nvPicPr>
        <p:blipFill>
          <a:blip r:embed="rId2"/>
          <a:srcRect/>
          <a:stretch/>
        </p:blipFill>
        <p:spPr>
          <a:xfrm>
            <a:off x="1587896" y="1070218"/>
            <a:ext cx="5968208" cy="1367470"/>
          </a:xfrm>
          <a:prstGeom prst="rect">
            <a:avLst/>
          </a:prstGeom>
        </p:spPr>
      </p:pic>
    </p:spTree>
    <p:extLst>
      <p:ext uri="{BB962C8B-B14F-4D97-AF65-F5344CB8AC3E}">
        <p14:creationId xmlns:p14="http://schemas.microsoft.com/office/powerpoint/2010/main" val="2345685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sz="4000" dirty="0">
                <a:solidFill>
                  <a:schemeClr val="bg1"/>
                </a:solidFill>
              </a:rPr>
              <a:t>A2: </a:t>
            </a:r>
            <a:r>
              <a:rPr lang="lv-LV" sz="4000" dirty="0">
                <a:solidFill>
                  <a:srgbClr val="FFFF00"/>
                </a:solidFill>
              </a:rPr>
              <a:t>Formālo, neformālo un ikdienas prasmju </a:t>
            </a:r>
            <a:r>
              <a:rPr lang="lv-LV" sz="4000" dirty="0">
                <a:solidFill>
                  <a:schemeClr val="bg1"/>
                </a:solidFill>
              </a:rPr>
              <a:t>attīstības kontekstu atšķirība</a:t>
            </a:r>
            <a:endParaRPr lang="en-GB"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58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8906" y="1124393"/>
            <a:ext cx="7813240" cy="2855936"/>
          </a:xfrm>
          <a:prstGeom prst="rect">
            <a:avLst/>
          </a:prstGeom>
        </p:spPr>
        <p:txBody>
          <a:bodyPr spcFirstLastPara="1" wrap="square" lIns="91425" tIns="91425" rIns="91425" bIns="91425" anchor="t" anchorCtr="0">
            <a:noAutofit/>
          </a:bodyPr>
          <a:lstStyle/>
          <a:p>
            <a:pPr algn="l"/>
            <a:r>
              <a:rPr lang="lv-LV" sz="1600" b="1" dirty="0">
                <a:solidFill>
                  <a:srgbClr val="FFFF00"/>
                </a:solidFill>
              </a:rPr>
              <a:t>Formālo, neformālo un ikdienas prasmju </a:t>
            </a:r>
            <a:r>
              <a:rPr lang="lv-LV" sz="1600" b="1" dirty="0">
                <a:solidFill>
                  <a:schemeClr val="bg1"/>
                </a:solidFill>
              </a:rPr>
              <a:t>attīstības kontekstu atšķirība</a:t>
            </a:r>
          </a:p>
          <a:p>
            <a:pPr algn="l"/>
            <a:r>
              <a:rPr lang="en-US" sz="1600" b="1" dirty="0">
                <a:solidFill>
                  <a:srgbClr val="FFFF00"/>
                </a:solidFill>
              </a:rPr>
              <a:t> </a:t>
            </a:r>
            <a:r>
              <a:rPr lang="en-IE" b="1" dirty="0"/>
              <a:t> </a:t>
            </a:r>
            <a:endParaRPr lang="en-GB" b="1" dirty="0"/>
          </a:p>
          <a:p>
            <a:pPr algn="l"/>
            <a:r>
              <a:rPr lang="lv-LV" dirty="0">
                <a:solidFill>
                  <a:schemeClr val="bg1"/>
                </a:solidFill>
              </a:rPr>
              <a:t>Formālās, neformālās un ikdienas prasmju attīstības konteksti atšķiras pēc savas struktūras, mērķiem un pieejas mācībām. Kamēr formālā izglītība nodrošina strukturētu mācīšanos un atzītas kvalifikācijas, neformālā izglītība piedāvā mērķtiecīgas mācīšanās aktivitātes ārpus formālajām iestādēm, un ikdienā nepieciešamo prasmju attīstība notiek ikdienas pieredzē un mijiedarbībā.</a:t>
            </a:r>
          </a:p>
          <a:p>
            <a:pPr algn="l"/>
            <a:endParaRPr lang="lv-LV" dirty="0">
              <a:solidFill>
                <a:schemeClr val="bg1"/>
              </a:solidFill>
            </a:endParaRPr>
          </a:p>
          <a:p>
            <a:pPr algn="l"/>
            <a:r>
              <a:rPr lang="lv-LV" dirty="0">
                <a:solidFill>
                  <a:schemeClr val="bg1"/>
                </a:solidFill>
              </a:rPr>
              <a:t>Tālāk ir sīki izklāstīti trīs prasmju attīstības konteksti.</a:t>
            </a:r>
            <a:endParaRPr lang="en-GB" dirty="0"/>
          </a:p>
          <a:p>
            <a:pPr algn="l"/>
            <a:r>
              <a:rPr lang="de-DE" sz="1200" dirty="0">
                <a:solidFill>
                  <a:srgbClr val="FF0000"/>
                </a:solidFill>
                <a:hlinkClick r:id="rId3"/>
              </a:rPr>
              <a:t>www.coe.int/en/web/lang-migrants/formal-non-formal-and-informal-learning</a:t>
            </a:r>
            <a:r>
              <a:rPr lang="de-DE" sz="1200" dirty="0">
                <a:solidFill>
                  <a:srgbClr val="FF0000"/>
                </a:solidFill>
              </a:rPr>
              <a:t> </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682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rgbClr val="FFFF00"/>
                </a:solidFill>
              </a:rPr>
              <a:t>Formālo, neformālo un ikdienas prasmju </a:t>
            </a:r>
            <a:r>
              <a:rPr lang="lv-LV" sz="1600" b="1" dirty="0">
                <a:solidFill>
                  <a:schemeClr val="bg1"/>
                </a:solidFill>
              </a:rPr>
              <a:t>attīstības kontekstu atšķirība</a:t>
            </a:r>
          </a:p>
          <a:p>
            <a:pPr algn="l"/>
            <a:r>
              <a:rPr lang="en-US" sz="1600" b="1" dirty="0">
                <a:solidFill>
                  <a:schemeClr val="bg1"/>
                </a:solidFill>
              </a:rPr>
              <a:t> </a:t>
            </a:r>
            <a:r>
              <a:rPr lang="en-IE" b="1" dirty="0">
                <a:solidFill>
                  <a:schemeClr val="bg1"/>
                </a:solidFill>
              </a:rPr>
              <a:t> </a:t>
            </a:r>
            <a:endParaRPr lang="en-GB" b="1" dirty="0">
              <a:solidFill>
                <a:schemeClr val="bg1"/>
              </a:solidFill>
            </a:endParaRPr>
          </a:p>
          <a:p>
            <a:pPr algn="l"/>
            <a:r>
              <a:rPr lang="en-US" b="1" dirty="0" err="1">
                <a:solidFill>
                  <a:srgbClr val="FFFF00"/>
                </a:solidFill>
              </a:rPr>
              <a:t>Formālo</a:t>
            </a:r>
            <a:r>
              <a:rPr lang="en-US" b="1" dirty="0">
                <a:solidFill>
                  <a:srgbClr val="FFFF00"/>
                </a:solidFill>
              </a:rPr>
              <a:t> </a:t>
            </a:r>
            <a:r>
              <a:rPr lang="en-US" dirty="0" err="1">
                <a:solidFill>
                  <a:schemeClr val="bg1"/>
                </a:solidFill>
              </a:rPr>
              <a:t>prasmju</a:t>
            </a:r>
            <a:r>
              <a:rPr lang="en-US" dirty="0">
                <a:solidFill>
                  <a:schemeClr val="bg1"/>
                </a:solidFill>
              </a:rPr>
              <a:t> </a:t>
            </a:r>
            <a:r>
              <a:rPr lang="en-US" dirty="0" err="1">
                <a:solidFill>
                  <a:schemeClr val="bg1"/>
                </a:solidFill>
              </a:rPr>
              <a:t>attīstība</a:t>
            </a:r>
            <a:r>
              <a:rPr lang="en-US" dirty="0">
                <a:solidFill>
                  <a:schemeClr val="bg1"/>
                </a:solidFill>
              </a:rPr>
              <a:t> </a:t>
            </a:r>
            <a:r>
              <a:rPr lang="en-US" dirty="0" err="1">
                <a:solidFill>
                  <a:schemeClr val="bg1"/>
                </a:solidFill>
              </a:rPr>
              <a:t>attiecas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strukturētu</a:t>
            </a:r>
            <a:r>
              <a:rPr lang="en-US" dirty="0">
                <a:solidFill>
                  <a:schemeClr val="bg1"/>
                </a:solidFill>
              </a:rPr>
              <a:t> un </a:t>
            </a:r>
            <a:r>
              <a:rPr lang="en-US" dirty="0" err="1">
                <a:solidFill>
                  <a:schemeClr val="bg1"/>
                </a:solidFill>
              </a:rPr>
              <a:t>institucionalizētu</a:t>
            </a:r>
            <a:r>
              <a:rPr lang="en-US" dirty="0">
                <a:solidFill>
                  <a:schemeClr val="bg1"/>
                </a:solidFill>
              </a:rPr>
              <a:t> </a:t>
            </a:r>
            <a:r>
              <a:rPr lang="en-US" dirty="0" err="1">
                <a:solidFill>
                  <a:schemeClr val="bg1"/>
                </a:solidFill>
              </a:rPr>
              <a:t>mācīšanos</a:t>
            </a:r>
            <a:r>
              <a:rPr lang="en-US" dirty="0">
                <a:solidFill>
                  <a:schemeClr val="bg1"/>
                </a:solidFill>
              </a:rPr>
              <a:t>, kas </a:t>
            </a:r>
            <a:r>
              <a:rPr lang="en-US" dirty="0" err="1">
                <a:solidFill>
                  <a:schemeClr val="bg1"/>
                </a:solidFill>
              </a:rPr>
              <a:t>notiek</a:t>
            </a:r>
            <a:r>
              <a:rPr lang="en-US" dirty="0">
                <a:solidFill>
                  <a:schemeClr val="bg1"/>
                </a:solidFill>
              </a:rPr>
              <a:t> </a:t>
            </a:r>
            <a:r>
              <a:rPr lang="en-US" dirty="0" err="1">
                <a:solidFill>
                  <a:schemeClr val="bg1"/>
                </a:solidFill>
              </a:rPr>
              <a:t>formālās</a:t>
            </a:r>
            <a:r>
              <a:rPr lang="en-US" dirty="0">
                <a:solidFill>
                  <a:schemeClr val="bg1"/>
                </a:solidFill>
              </a:rPr>
              <a:t> </a:t>
            </a:r>
            <a:r>
              <a:rPr lang="en-US" dirty="0" err="1">
                <a:solidFill>
                  <a:schemeClr val="bg1"/>
                </a:solidFill>
              </a:rPr>
              <a:t>izglītības</a:t>
            </a:r>
            <a:r>
              <a:rPr lang="en-US" dirty="0">
                <a:solidFill>
                  <a:schemeClr val="bg1"/>
                </a:solidFill>
              </a:rPr>
              <a:t> </a:t>
            </a:r>
            <a:r>
              <a:rPr lang="en-US" dirty="0" err="1">
                <a:solidFill>
                  <a:schemeClr val="bg1"/>
                </a:solidFill>
              </a:rPr>
              <a:t>iestādēs</a:t>
            </a:r>
            <a:r>
              <a:rPr lang="en-US" dirty="0">
                <a:solidFill>
                  <a:schemeClr val="bg1"/>
                </a:solidFill>
              </a:rPr>
              <a:t>, </a:t>
            </a:r>
            <a:r>
              <a:rPr lang="en-US" dirty="0" err="1">
                <a:solidFill>
                  <a:schemeClr val="bg1"/>
                </a:solidFill>
              </a:rPr>
              <a:t>piemēram</a:t>
            </a:r>
            <a:r>
              <a:rPr lang="en-US" dirty="0">
                <a:solidFill>
                  <a:schemeClr val="bg1"/>
                </a:solidFill>
              </a:rPr>
              <a:t>, </a:t>
            </a:r>
            <a:r>
              <a:rPr lang="en-US" dirty="0" err="1">
                <a:solidFill>
                  <a:schemeClr val="bg1"/>
                </a:solidFill>
              </a:rPr>
              <a:t>skolās</a:t>
            </a:r>
            <a:r>
              <a:rPr lang="en-US" dirty="0">
                <a:solidFill>
                  <a:schemeClr val="bg1"/>
                </a:solidFill>
              </a:rPr>
              <a:t>, </a:t>
            </a:r>
            <a:r>
              <a:rPr lang="en-US" dirty="0" err="1">
                <a:solidFill>
                  <a:schemeClr val="bg1"/>
                </a:solidFill>
              </a:rPr>
              <a:t>universitātēs</a:t>
            </a:r>
            <a:r>
              <a:rPr lang="en-US" dirty="0">
                <a:solidFill>
                  <a:schemeClr val="bg1"/>
                </a:solidFill>
              </a:rPr>
              <a:t> un </a:t>
            </a:r>
            <a:r>
              <a:rPr lang="en-US" dirty="0" err="1">
                <a:solidFill>
                  <a:schemeClr val="bg1"/>
                </a:solidFill>
              </a:rPr>
              <a:t>profesionālās</a:t>
            </a:r>
            <a:r>
              <a:rPr lang="en-US" dirty="0">
                <a:solidFill>
                  <a:schemeClr val="bg1"/>
                </a:solidFill>
              </a:rPr>
              <a:t> </a:t>
            </a:r>
            <a:r>
              <a:rPr lang="en-US" dirty="0" err="1">
                <a:solidFill>
                  <a:schemeClr val="bg1"/>
                </a:solidFill>
              </a:rPr>
              <a:t>izglītības</a:t>
            </a:r>
            <a:r>
              <a:rPr lang="en-US" dirty="0">
                <a:solidFill>
                  <a:schemeClr val="bg1"/>
                </a:solidFill>
              </a:rPr>
              <a:t> </a:t>
            </a:r>
            <a:r>
              <a:rPr lang="en-US" dirty="0" err="1">
                <a:solidFill>
                  <a:schemeClr val="bg1"/>
                </a:solidFill>
              </a:rPr>
              <a:t>iestādēs</a:t>
            </a:r>
            <a:r>
              <a:rPr lang="en-US" dirty="0">
                <a:solidFill>
                  <a:schemeClr val="bg1"/>
                </a:solidFill>
              </a:rPr>
              <a:t>. </a:t>
            </a:r>
            <a:r>
              <a:rPr lang="en-US" dirty="0" err="1">
                <a:solidFill>
                  <a:schemeClr val="bg1"/>
                </a:solidFill>
              </a:rPr>
              <a:t>Šo</a:t>
            </a:r>
            <a:r>
              <a:rPr lang="en-US" dirty="0">
                <a:solidFill>
                  <a:schemeClr val="bg1"/>
                </a:solidFill>
              </a:rPr>
              <a:t> </a:t>
            </a:r>
            <a:r>
              <a:rPr lang="en-US" dirty="0" err="1">
                <a:solidFill>
                  <a:schemeClr val="bg1"/>
                </a:solidFill>
              </a:rPr>
              <a:t>programmu</a:t>
            </a:r>
            <a:r>
              <a:rPr lang="en-US" dirty="0">
                <a:solidFill>
                  <a:schemeClr val="bg1"/>
                </a:solidFill>
              </a:rPr>
              <a:t> </a:t>
            </a:r>
            <a:r>
              <a:rPr lang="en-US" dirty="0" err="1">
                <a:solidFill>
                  <a:schemeClr val="bg1"/>
                </a:solidFill>
              </a:rPr>
              <a:t>rezultātā</a:t>
            </a:r>
            <a:r>
              <a:rPr lang="en-US" dirty="0">
                <a:solidFill>
                  <a:schemeClr val="bg1"/>
                </a:solidFill>
              </a:rPr>
              <a:t> </a:t>
            </a:r>
            <a:r>
              <a:rPr lang="en-US" dirty="0" err="1">
                <a:solidFill>
                  <a:schemeClr val="bg1"/>
                </a:solidFill>
              </a:rPr>
              <a:t>bieži</a:t>
            </a:r>
            <a:r>
              <a:rPr lang="en-US" dirty="0">
                <a:solidFill>
                  <a:schemeClr val="bg1"/>
                </a:solidFill>
              </a:rPr>
              <a:t> </a:t>
            </a:r>
            <a:r>
              <a:rPr lang="en-US" dirty="0" err="1">
                <a:solidFill>
                  <a:schemeClr val="bg1"/>
                </a:solidFill>
              </a:rPr>
              <a:t>tiek</a:t>
            </a:r>
            <a:r>
              <a:rPr lang="en-US" dirty="0">
                <a:solidFill>
                  <a:schemeClr val="bg1"/>
                </a:solidFill>
              </a:rPr>
              <a:t> </a:t>
            </a:r>
            <a:r>
              <a:rPr lang="en-US" dirty="0" err="1">
                <a:solidFill>
                  <a:schemeClr val="bg1"/>
                </a:solidFill>
              </a:rPr>
              <a:t>iegūtas</a:t>
            </a:r>
            <a:r>
              <a:rPr lang="en-US" dirty="0">
                <a:solidFill>
                  <a:schemeClr val="bg1"/>
                </a:solidFill>
              </a:rPr>
              <a:t> </a:t>
            </a:r>
            <a:r>
              <a:rPr lang="en-US" dirty="0" err="1">
                <a:solidFill>
                  <a:schemeClr val="bg1"/>
                </a:solidFill>
              </a:rPr>
              <a:t>atzītas</a:t>
            </a:r>
            <a:r>
              <a:rPr lang="en-US" dirty="0">
                <a:solidFill>
                  <a:schemeClr val="bg1"/>
                </a:solidFill>
              </a:rPr>
              <a:t> </a:t>
            </a:r>
            <a:r>
              <a:rPr lang="en-US" dirty="0" err="1">
                <a:solidFill>
                  <a:schemeClr val="bg1"/>
                </a:solidFill>
              </a:rPr>
              <a:t>kvalifikācijas</a:t>
            </a:r>
            <a:r>
              <a:rPr lang="en-US" dirty="0">
                <a:solidFill>
                  <a:schemeClr val="bg1"/>
                </a:solidFill>
              </a:rPr>
              <a:t> </a:t>
            </a:r>
            <a:r>
              <a:rPr lang="en-US" dirty="0" err="1">
                <a:solidFill>
                  <a:schemeClr val="bg1"/>
                </a:solidFill>
              </a:rPr>
              <a:t>vai</a:t>
            </a:r>
            <a:r>
              <a:rPr lang="en-US" dirty="0">
                <a:solidFill>
                  <a:schemeClr val="bg1"/>
                </a:solidFill>
              </a:rPr>
              <a:t> </a:t>
            </a:r>
            <a:r>
              <a:rPr lang="en-US" dirty="0" err="1">
                <a:solidFill>
                  <a:schemeClr val="bg1"/>
                </a:solidFill>
              </a:rPr>
              <a:t>sertifikāti</a:t>
            </a:r>
            <a:r>
              <a:rPr lang="en-US" dirty="0">
                <a:solidFill>
                  <a:schemeClr val="bg1"/>
                </a:solidFill>
              </a:rPr>
              <a:t>, un </a:t>
            </a:r>
            <a:r>
              <a:rPr lang="en-US" dirty="0" err="1">
                <a:solidFill>
                  <a:schemeClr val="bg1"/>
                </a:solidFill>
              </a:rPr>
              <a:t>tajās</a:t>
            </a:r>
            <a:r>
              <a:rPr lang="en-US" dirty="0">
                <a:solidFill>
                  <a:schemeClr val="bg1"/>
                </a:solidFill>
              </a:rPr>
              <a:t> </a:t>
            </a:r>
            <a:r>
              <a:rPr lang="en-US" dirty="0" err="1">
                <a:solidFill>
                  <a:schemeClr val="bg1"/>
                </a:solidFill>
              </a:rPr>
              <a:t>tiek</a:t>
            </a:r>
            <a:r>
              <a:rPr lang="en-US" dirty="0">
                <a:solidFill>
                  <a:schemeClr val="bg1"/>
                </a:solidFill>
              </a:rPr>
              <a:t> </a:t>
            </a:r>
            <a:r>
              <a:rPr lang="en-US" dirty="0" err="1">
                <a:solidFill>
                  <a:schemeClr val="bg1"/>
                </a:solidFill>
              </a:rPr>
              <a:t>ievērota</a:t>
            </a:r>
            <a:r>
              <a:rPr lang="en-US" dirty="0">
                <a:solidFill>
                  <a:schemeClr val="bg1"/>
                </a:solidFill>
              </a:rPr>
              <a:t> </a:t>
            </a:r>
            <a:r>
              <a:rPr lang="en-US" dirty="0" err="1">
                <a:solidFill>
                  <a:schemeClr val="bg1"/>
                </a:solidFill>
              </a:rPr>
              <a:t>mācību</a:t>
            </a:r>
            <a:r>
              <a:rPr lang="en-US" dirty="0">
                <a:solidFill>
                  <a:schemeClr val="bg1"/>
                </a:solidFill>
              </a:rPr>
              <a:t> </a:t>
            </a:r>
            <a:r>
              <a:rPr lang="en-US" dirty="0" err="1">
                <a:solidFill>
                  <a:schemeClr val="bg1"/>
                </a:solidFill>
              </a:rPr>
              <a:t>programma</a:t>
            </a:r>
            <a:r>
              <a:rPr lang="en-US" dirty="0">
                <a:solidFill>
                  <a:schemeClr val="bg1"/>
                </a:solidFill>
              </a:rPr>
              <a:t> </a:t>
            </a:r>
            <a:r>
              <a:rPr lang="en-US" dirty="0" err="1">
                <a:solidFill>
                  <a:schemeClr val="bg1"/>
                </a:solidFill>
              </a:rPr>
              <a:t>ar</a:t>
            </a:r>
            <a:r>
              <a:rPr lang="en-US" dirty="0">
                <a:solidFill>
                  <a:schemeClr val="bg1"/>
                </a:solidFill>
              </a:rPr>
              <a:t> </a:t>
            </a:r>
            <a:r>
              <a:rPr lang="en-US" dirty="0" err="1">
                <a:solidFill>
                  <a:schemeClr val="bg1"/>
                </a:solidFill>
              </a:rPr>
              <a:t>mācībās</a:t>
            </a:r>
            <a:r>
              <a:rPr lang="en-US" dirty="0">
                <a:solidFill>
                  <a:schemeClr val="bg1"/>
                </a:solidFill>
              </a:rPr>
              <a:t> </a:t>
            </a:r>
            <a:r>
              <a:rPr lang="en-US" dirty="0" err="1">
                <a:solidFill>
                  <a:schemeClr val="bg1"/>
                </a:solidFill>
              </a:rPr>
              <a:t>sasniedzamajiem</a:t>
            </a:r>
            <a:r>
              <a:rPr lang="en-US" dirty="0">
                <a:solidFill>
                  <a:schemeClr val="bg1"/>
                </a:solidFill>
              </a:rPr>
              <a:t> </a:t>
            </a:r>
            <a:r>
              <a:rPr lang="en-US" dirty="0" err="1">
                <a:solidFill>
                  <a:schemeClr val="bg1"/>
                </a:solidFill>
              </a:rPr>
              <a:t>rezultātiem</a:t>
            </a:r>
            <a:r>
              <a:rPr lang="en-US" dirty="0">
                <a:solidFill>
                  <a:schemeClr val="bg1"/>
                </a:solidFill>
              </a:rPr>
              <a:t>.  </a:t>
            </a:r>
            <a:endParaRPr lang="en-IE"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5925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rgbClr val="FFFF00"/>
                </a:solidFill>
              </a:rPr>
              <a:t>Formālo, neformālo un ikdienas prasmju </a:t>
            </a:r>
            <a:r>
              <a:rPr lang="lv-LV" sz="1600" b="1" dirty="0">
                <a:solidFill>
                  <a:schemeClr val="bg1"/>
                </a:solidFill>
              </a:rPr>
              <a:t>attīstības kontekstu atšķirība</a:t>
            </a:r>
          </a:p>
          <a:p>
            <a:pPr algn="l"/>
            <a:r>
              <a:rPr lang="en-US" sz="1600" b="1" dirty="0">
                <a:solidFill>
                  <a:srgbClr val="FFFF00"/>
                </a:solidFill>
              </a:rPr>
              <a:t> </a:t>
            </a:r>
            <a:r>
              <a:rPr lang="en-IE" b="1" dirty="0"/>
              <a:t> </a:t>
            </a:r>
            <a:endParaRPr lang="en-GB" b="1" dirty="0"/>
          </a:p>
          <a:p>
            <a:pPr algn="l"/>
            <a:r>
              <a:rPr lang="en-US" b="1" dirty="0" err="1">
                <a:solidFill>
                  <a:srgbClr val="FFFF00"/>
                </a:solidFill>
              </a:rPr>
              <a:t>Neformālo</a:t>
            </a:r>
            <a:r>
              <a:rPr lang="en-US" b="1" dirty="0">
                <a:solidFill>
                  <a:srgbClr val="FFFF00"/>
                </a:solidFill>
              </a:rPr>
              <a:t> </a:t>
            </a:r>
            <a:r>
              <a:rPr lang="en-US" dirty="0" err="1">
                <a:solidFill>
                  <a:schemeClr val="bg1"/>
                </a:solidFill>
              </a:rPr>
              <a:t>prasmju</a:t>
            </a:r>
            <a:r>
              <a:rPr lang="en-US" dirty="0">
                <a:solidFill>
                  <a:schemeClr val="bg1"/>
                </a:solidFill>
              </a:rPr>
              <a:t> </a:t>
            </a:r>
            <a:r>
              <a:rPr lang="en-US" dirty="0" err="1">
                <a:solidFill>
                  <a:schemeClr val="bg1"/>
                </a:solidFill>
              </a:rPr>
              <a:t>attīstība</a:t>
            </a:r>
            <a:r>
              <a:rPr lang="en-US" dirty="0">
                <a:solidFill>
                  <a:schemeClr val="bg1"/>
                </a:solidFill>
              </a:rPr>
              <a:t> </a:t>
            </a:r>
            <a:r>
              <a:rPr lang="en-US" dirty="0" err="1">
                <a:solidFill>
                  <a:schemeClr val="bg1"/>
                </a:solidFill>
              </a:rPr>
              <a:t>attiecas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strukturētām</a:t>
            </a:r>
            <a:r>
              <a:rPr lang="en-US" dirty="0">
                <a:solidFill>
                  <a:schemeClr val="bg1"/>
                </a:solidFill>
              </a:rPr>
              <a:t> </a:t>
            </a:r>
            <a:r>
              <a:rPr lang="en-US" dirty="0" err="1">
                <a:solidFill>
                  <a:schemeClr val="bg1"/>
                </a:solidFill>
              </a:rPr>
              <a:t>mācību</a:t>
            </a:r>
            <a:r>
              <a:rPr lang="en-US" dirty="0">
                <a:solidFill>
                  <a:schemeClr val="bg1"/>
                </a:solidFill>
              </a:rPr>
              <a:t> </a:t>
            </a:r>
            <a:r>
              <a:rPr lang="en-US" dirty="0" err="1">
                <a:solidFill>
                  <a:schemeClr val="bg1"/>
                </a:solidFill>
              </a:rPr>
              <a:t>aktivitātēm</a:t>
            </a:r>
            <a:r>
              <a:rPr lang="en-US" dirty="0">
                <a:solidFill>
                  <a:schemeClr val="bg1"/>
                </a:solidFill>
              </a:rPr>
              <a:t>, kas </a:t>
            </a:r>
            <a:r>
              <a:rPr lang="en-US" dirty="0" err="1">
                <a:solidFill>
                  <a:schemeClr val="bg1"/>
                </a:solidFill>
              </a:rPr>
              <a:t>notiek</a:t>
            </a:r>
            <a:r>
              <a:rPr lang="en-US" dirty="0">
                <a:solidFill>
                  <a:schemeClr val="bg1"/>
                </a:solidFill>
              </a:rPr>
              <a:t> </a:t>
            </a:r>
            <a:r>
              <a:rPr lang="en-US" dirty="0" err="1">
                <a:solidFill>
                  <a:schemeClr val="bg1"/>
                </a:solidFill>
              </a:rPr>
              <a:t>ārpus</a:t>
            </a:r>
            <a:r>
              <a:rPr lang="en-US" dirty="0">
                <a:solidFill>
                  <a:schemeClr val="bg1"/>
                </a:solidFill>
              </a:rPr>
              <a:t> </a:t>
            </a:r>
            <a:r>
              <a:rPr lang="en-US" dirty="0" err="1">
                <a:solidFill>
                  <a:schemeClr val="bg1"/>
                </a:solidFill>
              </a:rPr>
              <a:t>formālās</a:t>
            </a:r>
            <a:r>
              <a:rPr lang="en-US" dirty="0">
                <a:solidFill>
                  <a:schemeClr val="bg1"/>
                </a:solidFill>
              </a:rPr>
              <a:t> </a:t>
            </a:r>
            <a:r>
              <a:rPr lang="en-US" dirty="0" err="1">
                <a:solidFill>
                  <a:schemeClr val="bg1"/>
                </a:solidFill>
              </a:rPr>
              <a:t>izglītības</a:t>
            </a:r>
            <a:r>
              <a:rPr lang="en-US" dirty="0">
                <a:solidFill>
                  <a:schemeClr val="bg1"/>
                </a:solidFill>
              </a:rPr>
              <a:t> </a:t>
            </a:r>
            <a:r>
              <a:rPr lang="en-US" dirty="0" err="1">
                <a:solidFill>
                  <a:schemeClr val="bg1"/>
                </a:solidFill>
              </a:rPr>
              <a:t>iestādēm</a:t>
            </a:r>
            <a:r>
              <a:rPr lang="en-US" dirty="0">
                <a:solidFill>
                  <a:schemeClr val="bg1"/>
                </a:solidFill>
              </a:rPr>
              <a:t>. </a:t>
            </a:r>
            <a:r>
              <a:rPr lang="en-US" dirty="0" err="1">
                <a:solidFill>
                  <a:schemeClr val="bg1"/>
                </a:solidFill>
              </a:rPr>
              <a:t>Tās</a:t>
            </a:r>
            <a:r>
              <a:rPr lang="en-US" dirty="0">
                <a:solidFill>
                  <a:schemeClr val="bg1"/>
                </a:solidFill>
              </a:rPr>
              <a:t> var </a:t>
            </a:r>
            <a:r>
              <a:rPr lang="en-US" dirty="0" err="1">
                <a:solidFill>
                  <a:schemeClr val="bg1"/>
                </a:solidFill>
              </a:rPr>
              <a:t>ietvert</a:t>
            </a:r>
            <a:r>
              <a:rPr lang="en-US" dirty="0">
                <a:solidFill>
                  <a:schemeClr val="bg1"/>
                </a:solidFill>
              </a:rPr>
              <a:t> </a:t>
            </a:r>
            <a:r>
              <a:rPr lang="en-US" dirty="0" err="1">
                <a:solidFill>
                  <a:schemeClr val="bg1"/>
                </a:solidFill>
              </a:rPr>
              <a:t>apmācību</a:t>
            </a:r>
            <a:r>
              <a:rPr lang="en-US" dirty="0">
                <a:solidFill>
                  <a:schemeClr val="bg1"/>
                </a:solidFill>
              </a:rPr>
              <a:t> </a:t>
            </a:r>
            <a:r>
              <a:rPr lang="en-US" dirty="0" err="1">
                <a:solidFill>
                  <a:schemeClr val="bg1"/>
                </a:solidFill>
              </a:rPr>
              <a:t>programmas</a:t>
            </a:r>
            <a:r>
              <a:rPr lang="en-US" dirty="0">
                <a:solidFill>
                  <a:schemeClr val="bg1"/>
                </a:solidFill>
              </a:rPr>
              <a:t>, </a:t>
            </a:r>
            <a:r>
              <a:rPr lang="en-US" dirty="0" err="1">
                <a:solidFill>
                  <a:schemeClr val="bg1"/>
                </a:solidFill>
              </a:rPr>
              <a:t>seminārus</a:t>
            </a:r>
            <a:r>
              <a:rPr lang="en-US" dirty="0">
                <a:solidFill>
                  <a:schemeClr val="bg1"/>
                </a:solidFill>
              </a:rPr>
              <a:t> un </a:t>
            </a:r>
            <a:r>
              <a:rPr lang="en-US" dirty="0" err="1">
                <a:solidFill>
                  <a:schemeClr val="bg1"/>
                </a:solidFill>
              </a:rPr>
              <a:t>citus</a:t>
            </a:r>
            <a:r>
              <a:rPr lang="en-US" dirty="0">
                <a:solidFill>
                  <a:schemeClr val="bg1"/>
                </a:solidFill>
              </a:rPr>
              <a:t> </a:t>
            </a:r>
            <a:r>
              <a:rPr lang="en-US" dirty="0" err="1">
                <a:solidFill>
                  <a:schemeClr val="bg1"/>
                </a:solidFill>
              </a:rPr>
              <a:t>organizētus</a:t>
            </a:r>
            <a:r>
              <a:rPr lang="en-US" dirty="0">
                <a:solidFill>
                  <a:schemeClr val="bg1"/>
                </a:solidFill>
              </a:rPr>
              <a:t> </a:t>
            </a:r>
            <a:r>
              <a:rPr lang="en-US" dirty="0" err="1">
                <a:solidFill>
                  <a:schemeClr val="bg1"/>
                </a:solidFill>
              </a:rPr>
              <a:t>mācību</a:t>
            </a:r>
            <a:r>
              <a:rPr lang="en-US" dirty="0">
                <a:solidFill>
                  <a:schemeClr val="bg1"/>
                </a:solidFill>
              </a:rPr>
              <a:t> </a:t>
            </a:r>
            <a:r>
              <a:rPr lang="en-US" dirty="0" err="1">
                <a:solidFill>
                  <a:schemeClr val="bg1"/>
                </a:solidFill>
              </a:rPr>
              <a:t>pasākumus</a:t>
            </a:r>
            <a:r>
              <a:rPr lang="en-US" dirty="0">
                <a:solidFill>
                  <a:schemeClr val="bg1"/>
                </a:solidFill>
              </a:rPr>
              <a:t>, kas </a:t>
            </a:r>
            <a:r>
              <a:rPr lang="en-US" dirty="0" err="1">
                <a:solidFill>
                  <a:schemeClr val="bg1"/>
                </a:solidFill>
              </a:rPr>
              <a:t>paredzēti</a:t>
            </a:r>
            <a:r>
              <a:rPr lang="en-US" dirty="0">
                <a:solidFill>
                  <a:schemeClr val="bg1"/>
                </a:solidFill>
              </a:rPr>
              <a:t> </a:t>
            </a:r>
            <a:r>
              <a:rPr lang="en-US" dirty="0" err="1">
                <a:solidFill>
                  <a:schemeClr val="bg1"/>
                </a:solidFill>
              </a:rPr>
              <a:t>konkrētu</a:t>
            </a:r>
            <a:r>
              <a:rPr lang="en-US" dirty="0">
                <a:solidFill>
                  <a:schemeClr val="bg1"/>
                </a:solidFill>
              </a:rPr>
              <a:t> </a:t>
            </a:r>
            <a:r>
              <a:rPr lang="en-US" dirty="0" err="1">
                <a:solidFill>
                  <a:schemeClr val="bg1"/>
                </a:solidFill>
              </a:rPr>
              <a:t>prasmju</a:t>
            </a:r>
            <a:r>
              <a:rPr lang="en-US" dirty="0">
                <a:solidFill>
                  <a:schemeClr val="bg1"/>
                </a:solidFill>
              </a:rPr>
              <a:t> </a:t>
            </a:r>
            <a:r>
              <a:rPr lang="en-US" dirty="0" err="1">
                <a:solidFill>
                  <a:schemeClr val="bg1"/>
                </a:solidFill>
              </a:rPr>
              <a:t>attīstīšanai</a:t>
            </a:r>
            <a:r>
              <a:rPr lang="en-US" dirty="0">
                <a:solidFill>
                  <a:schemeClr val="bg1"/>
                </a:solidFill>
              </a:rPr>
              <a:t>. </a:t>
            </a:r>
            <a:r>
              <a:rPr lang="en-US" dirty="0" err="1">
                <a:solidFill>
                  <a:schemeClr val="bg1"/>
                </a:solidFill>
              </a:rPr>
              <a:t>Neformālā</a:t>
            </a:r>
            <a:r>
              <a:rPr lang="en-US" dirty="0">
                <a:solidFill>
                  <a:schemeClr val="bg1"/>
                </a:solidFill>
              </a:rPr>
              <a:t> </a:t>
            </a:r>
            <a:r>
              <a:rPr lang="en-US" dirty="0" err="1">
                <a:solidFill>
                  <a:schemeClr val="bg1"/>
                </a:solidFill>
              </a:rPr>
              <a:t>izglītība</a:t>
            </a:r>
            <a:r>
              <a:rPr lang="en-US" dirty="0">
                <a:solidFill>
                  <a:schemeClr val="bg1"/>
                </a:solidFill>
              </a:rPr>
              <a:t> ne </a:t>
            </a:r>
            <a:r>
              <a:rPr lang="en-US" dirty="0" err="1">
                <a:solidFill>
                  <a:schemeClr val="bg1"/>
                </a:solidFill>
              </a:rPr>
              <a:t>vienmēr</a:t>
            </a:r>
            <a:r>
              <a:rPr lang="en-US" dirty="0">
                <a:solidFill>
                  <a:schemeClr val="bg1"/>
                </a:solidFill>
              </a:rPr>
              <a:t> </a:t>
            </a:r>
            <a:r>
              <a:rPr lang="en-US" dirty="0" err="1">
                <a:solidFill>
                  <a:schemeClr val="bg1"/>
                </a:solidFill>
              </a:rPr>
              <a:t>nodrošina</a:t>
            </a:r>
            <a:r>
              <a:rPr lang="en-US" dirty="0">
                <a:solidFill>
                  <a:schemeClr val="bg1"/>
                </a:solidFill>
              </a:rPr>
              <a:t> </a:t>
            </a:r>
            <a:r>
              <a:rPr lang="en-US" dirty="0" err="1">
                <a:solidFill>
                  <a:schemeClr val="bg1"/>
                </a:solidFill>
              </a:rPr>
              <a:t>formālu</a:t>
            </a:r>
            <a:r>
              <a:rPr lang="en-US" dirty="0">
                <a:solidFill>
                  <a:schemeClr val="bg1"/>
                </a:solidFill>
              </a:rPr>
              <a:t> </a:t>
            </a:r>
            <a:r>
              <a:rPr lang="en-US" dirty="0" err="1">
                <a:solidFill>
                  <a:schemeClr val="bg1"/>
                </a:solidFill>
              </a:rPr>
              <a:t>kvalifikāciju</a:t>
            </a:r>
            <a:r>
              <a:rPr lang="en-US" dirty="0">
                <a:solidFill>
                  <a:schemeClr val="bg1"/>
                </a:solidFill>
              </a:rPr>
              <a:t>, bet </a:t>
            </a:r>
            <a:r>
              <a:rPr lang="en-US" dirty="0" err="1">
                <a:solidFill>
                  <a:schemeClr val="bg1"/>
                </a:solidFill>
              </a:rPr>
              <a:t>tā</a:t>
            </a:r>
            <a:r>
              <a:rPr lang="en-US" dirty="0">
                <a:solidFill>
                  <a:schemeClr val="bg1"/>
                </a:solidFill>
              </a:rPr>
              <a:t> var </a:t>
            </a:r>
            <a:r>
              <a:rPr lang="en-US" dirty="0" err="1">
                <a:solidFill>
                  <a:schemeClr val="bg1"/>
                </a:solidFill>
              </a:rPr>
              <a:t>nodrošināt</a:t>
            </a:r>
            <a:r>
              <a:rPr lang="en-US" dirty="0">
                <a:solidFill>
                  <a:schemeClr val="bg1"/>
                </a:solidFill>
              </a:rPr>
              <a:t> </a:t>
            </a:r>
            <a:r>
              <a:rPr lang="en-US" dirty="0" err="1">
                <a:solidFill>
                  <a:schemeClr val="bg1"/>
                </a:solidFill>
              </a:rPr>
              <a:t>ar</a:t>
            </a:r>
            <a:r>
              <a:rPr lang="en-US" dirty="0">
                <a:solidFill>
                  <a:schemeClr val="bg1"/>
                </a:solidFill>
              </a:rPr>
              <a:t> </a:t>
            </a:r>
            <a:r>
              <a:rPr lang="en-US" dirty="0" err="1">
                <a:solidFill>
                  <a:schemeClr val="bg1"/>
                </a:solidFill>
              </a:rPr>
              <a:t>daudz</a:t>
            </a:r>
            <a:r>
              <a:rPr lang="en-US" dirty="0">
                <a:solidFill>
                  <a:schemeClr val="bg1"/>
                </a:solidFill>
              </a:rPr>
              <a:t> </a:t>
            </a:r>
            <a:r>
              <a:rPr lang="en-US" dirty="0" err="1">
                <a:solidFill>
                  <a:schemeClr val="bg1"/>
                </a:solidFill>
              </a:rPr>
              <a:t>svarīgām</a:t>
            </a:r>
            <a:r>
              <a:rPr lang="en-US" dirty="0">
                <a:solidFill>
                  <a:schemeClr val="bg1"/>
                </a:solidFill>
              </a:rPr>
              <a:t> </a:t>
            </a:r>
            <a:r>
              <a:rPr lang="en-US" dirty="0" err="1">
                <a:solidFill>
                  <a:schemeClr val="bg1"/>
                </a:solidFill>
              </a:rPr>
              <a:t>prasmēm</a:t>
            </a:r>
            <a:r>
              <a:rPr lang="en-US" dirty="0">
                <a:solidFill>
                  <a:schemeClr val="bg1"/>
                </a:solidFill>
              </a:rPr>
              <a:t>. </a:t>
            </a:r>
            <a:endParaRPr lang="en-IE"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533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rgbClr val="FFFF00"/>
                </a:solidFill>
              </a:rPr>
              <a:t>Formālo, neformālo un ikdienas prasmju </a:t>
            </a:r>
            <a:r>
              <a:rPr lang="lv-LV" sz="1600" b="1" dirty="0">
                <a:solidFill>
                  <a:schemeClr val="bg1"/>
                </a:solidFill>
              </a:rPr>
              <a:t>attīstības kontekstu atšķirība</a:t>
            </a:r>
          </a:p>
          <a:p>
            <a:pPr algn="l"/>
            <a:r>
              <a:rPr lang="en-US" sz="1600" b="1" dirty="0">
                <a:solidFill>
                  <a:srgbClr val="FFFF00"/>
                </a:solidFill>
              </a:rPr>
              <a:t> </a:t>
            </a:r>
            <a:r>
              <a:rPr lang="en-IE" b="1" dirty="0"/>
              <a:t> </a:t>
            </a:r>
            <a:endParaRPr lang="en-GB" b="1" dirty="0"/>
          </a:p>
          <a:p>
            <a:pPr algn="l"/>
            <a:r>
              <a:rPr lang="lv-LV" b="1" dirty="0">
                <a:solidFill>
                  <a:srgbClr val="FFFF00"/>
                </a:solidFill>
              </a:rPr>
              <a:t>Ikdienas </a:t>
            </a:r>
            <a:r>
              <a:rPr lang="lv-LV" dirty="0">
                <a:solidFill>
                  <a:schemeClr val="bg1"/>
                </a:solidFill>
              </a:rPr>
              <a:t>prasmju attīstība attiecas uz mācīšanos, kas notiek ikdienas dzīvē, izmantojot pieredzi, mijiedarbību un novērojumus. Šāda veida mācīšanās bieži ir neapzināta un nestrukturēta, un tā var notikt tādos apstākļos kā darba vieta, mājas vai kopiena. Neformālā izglītība nav strukturēta uz konkrētiem mācību mērķiem vai rezultātiem, bet var iegūt vērtīgas zināšanas un prasmes.</a:t>
            </a:r>
            <a:endParaRPr lang="en-IE" dirty="0">
              <a:solidFill>
                <a:schemeClr val="bg1"/>
              </a:solidFill>
            </a:endParaRPr>
          </a:p>
          <a:p>
            <a:pPr algn="l"/>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6389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A3: </a:t>
            </a:r>
            <a:r>
              <a:rPr lang="en-GB" sz="4000" dirty="0" err="1">
                <a:solidFill>
                  <a:schemeClr val="bg1"/>
                </a:solidFill>
              </a:rPr>
              <a:t>Mūžizglītības</a:t>
            </a:r>
            <a:r>
              <a:rPr lang="en-GB" sz="4000" dirty="0">
                <a:solidFill>
                  <a:schemeClr val="bg1"/>
                </a:solidFill>
              </a:rPr>
              <a:t> </a:t>
            </a:r>
            <a:r>
              <a:rPr lang="en-GB" sz="4000" dirty="0" err="1">
                <a:solidFill>
                  <a:schemeClr val="bg1"/>
                </a:solidFill>
              </a:rPr>
              <a:t>piemēri</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304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Mūžizglītības</a:t>
            </a:r>
            <a:r>
              <a:rPr lang="en-GB" sz="1600" b="1" dirty="0">
                <a:solidFill>
                  <a:srgbClr val="FFFF00"/>
                </a:solidFill>
              </a:rPr>
              <a:t> </a:t>
            </a:r>
            <a:r>
              <a:rPr lang="en-GB" sz="1600" b="1" dirty="0" err="1">
                <a:solidFill>
                  <a:srgbClr val="FFFF00"/>
                </a:solidFill>
              </a:rPr>
              <a:t>piemēri</a:t>
            </a:r>
            <a:endParaRPr lang="en-GB" sz="1600" b="1" dirty="0">
              <a:solidFill>
                <a:srgbClr val="FFFF00"/>
              </a:solidFill>
            </a:endParaRPr>
          </a:p>
          <a:p>
            <a:pPr algn="l"/>
            <a:r>
              <a:rPr lang="en-IE" b="1" dirty="0"/>
              <a:t> </a:t>
            </a:r>
            <a:endParaRPr lang="en-GB" b="1" dirty="0"/>
          </a:p>
          <a:p>
            <a:pPr algn="l"/>
            <a:r>
              <a:rPr lang="en-US" dirty="0" err="1">
                <a:solidFill>
                  <a:schemeClr val="bg1"/>
                </a:solidFill>
              </a:rPr>
              <a:t>Mūžizglītība</a:t>
            </a:r>
            <a:r>
              <a:rPr lang="en-US" dirty="0">
                <a:solidFill>
                  <a:schemeClr val="bg1"/>
                </a:solidFill>
              </a:rPr>
              <a:t> </a:t>
            </a:r>
            <a:r>
              <a:rPr lang="en-US" dirty="0" err="1">
                <a:solidFill>
                  <a:schemeClr val="bg1"/>
                </a:solidFill>
              </a:rPr>
              <a:t>attiecas</a:t>
            </a:r>
            <a:r>
              <a:rPr lang="en-US" dirty="0">
                <a:solidFill>
                  <a:schemeClr val="bg1"/>
                </a:solidFill>
              </a:rPr>
              <a:t> </a:t>
            </a:r>
            <a:r>
              <a:rPr lang="en-US" dirty="0" err="1">
                <a:solidFill>
                  <a:schemeClr val="bg1"/>
                </a:solidFill>
              </a:rPr>
              <a:t>uz</a:t>
            </a:r>
            <a:r>
              <a:rPr lang="en-US" dirty="0">
                <a:solidFill>
                  <a:schemeClr val="bg1"/>
                </a:solidFill>
              </a:rPr>
              <a:t> </a:t>
            </a:r>
            <a:r>
              <a:rPr lang="en-US" dirty="0" err="1">
                <a:solidFill>
                  <a:schemeClr val="bg1"/>
                </a:solidFill>
              </a:rPr>
              <a:t>nepārtrauktu</a:t>
            </a:r>
            <a:r>
              <a:rPr lang="en-US" dirty="0">
                <a:solidFill>
                  <a:schemeClr val="bg1"/>
                </a:solidFill>
              </a:rPr>
              <a:t> </a:t>
            </a:r>
            <a:r>
              <a:rPr lang="en-US" dirty="0" err="1">
                <a:solidFill>
                  <a:schemeClr val="bg1"/>
                </a:solidFill>
              </a:rPr>
              <a:t>kompetenču</a:t>
            </a:r>
            <a:r>
              <a:rPr lang="en-US" dirty="0">
                <a:solidFill>
                  <a:schemeClr val="bg1"/>
                </a:solidFill>
              </a:rPr>
              <a:t> </a:t>
            </a:r>
            <a:r>
              <a:rPr lang="en-US" dirty="0" err="1">
                <a:solidFill>
                  <a:schemeClr val="bg1"/>
                </a:solidFill>
              </a:rPr>
              <a:t>apguves</a:t>
            </a:r>
            <a:r>
              <a:rPr lang="en-US" dirty="0">
                <a:solidFill>
                  <a:schemeClr val="bg1"/>
                </a:solidFill>
              </a:rPr>
              <a:t> </a:t>
            </a:r>
            <a:r>
              <a:rPr lang="en-US" dirty="0" err="1">
                <a:solidFill>
                  <a:schemeClr val="bg1"/>
                </a:solidFill>
              </a:rPr>
              <a:t>procesu</a:t>
            </a:r>
            <a:r>
              <a:rPr lang="en-US" dirty="0">
                <a:solidFill>
                  <a:schemeClr val="bg1"/>
                </a:solidFill>
              </a:rPr>
              <a:t> visas </a:t>
            </a:r>
            <a:r>
              <a:rPr lang="en-US" dirty="0" err="1">
                <a:solidFill>
                  <a:schemeClr val="bg1"/>
                </a:solidFill>
              </a:rPr>
              <a:t>dzīves</a:t>
            </a:r>
            <a:r>
              <a:rPr lang="en-US" dirty="0">
                <a:solidFill>
                  <a:schemeClr val="bg1"/>
                </a:solidFill>
              </a:rPr>
              <a:t> </a:t>
            </a:r>
            <a:r>
              <a:rPr lang="en-US" dirty="0" err="1">
                <a:solidFill>
                  <a:schemeClr val="bg1"/>
                </a:solidFill>
              </a:rPr>
              <a:t>garumā</a:t>
            </a:r>
            <a:r>
              <a:rPr lang="en-US" dirty="0">
                <a:solidFill>
                  <a:schemeClr val="bg1"/>
                </a:solidFill>
              </a:rPr>
              <a:t>. Tam var </a:t>
            </a:r>
            <a:r>
              <a:rPr lang="en-US" dirty="0" err="1">
                <a:solidFill>
                  <a:schemeClr val="bg1"/>
                </a:solidFill>
              </a:rPr>
              <a:t>būt</a:t>
            </a:r>
            <a:r>
              <a:rPr lang="en-US" dirty="0">
                <a:solidFill>
                  <a:schemeClr val="bg1"/>
                </a:solidFill>
              </a:rPr>
              <a:t> </a:t>
            </a:r>
            <a:r>
              <a:rPr lang="en-US" dirty="0" err="1">
                <a:solidFill>
                  <a:schemeClr val="bg1"/>
                </a:solidFill>
              </a:rPr>
              <a:t>dažādas</a:t>
            </a:r>
            <a:r>
              <a:rPr lang="en-US" dirty="0">
                <a:solidFill>
                  <a:schemeClr val="bg1"/>
                </a:solidFill>
              </a:rPr>
              <a:t> </a:t>
            </a:r>
            <a:r>
              <a:rPr lang="en-US" dirty="0" err="1">
                <a:solidFill>
                  <a:schemeClr val="bg1"/>
                </a:solidFill>
              </a:rPr>
              <a:t>formas</a:t>
            </a:r>
            <a:r>
              <a:rPr lang="en-US" dirty="0">
                <a:solidFill>
                  <a:schemeClr val="bg1"/>
                </a:solidFill>
              </a:rPr>
              <a:t> un </a:t>
            </a:r>
            <a:r>
              <a:rPr lang="en-US" dirty="0" err="1">
                <a:solidFill>
                  <a:schemeClr val="bg1"/>
                </a:solidFill>
              </a:rPr>
              <a:t>tas</a:t>
            </a:r>
            <a:r>
              <a:rPr lang="en-US" dirty="0">
                <a:solidFill>
                  <a:schemeClr val="bg1"/>
                </a:solidFill>
              </a:rPr>
              <a:t> var </a:t>
            </a:r>
            <a:r>
              <a:rPr lang="en-US" dirty="0" err="1">
                <a:solidFill>
                  <a:schemeClr val="bg1"/>
                </a:solidFill>
              </a:rPr>
              <a:t>notikt</a:t>
            </a:r>
            <a:r>
              <a:rPr lang="en-US" dirty="0">
                <a:solidFill>
                  <a:schemeClr val="bg1"/>
                </a:solidFill>
              </a:rPr>
              <a:t> </a:t>
            </a:r>
            <a:r>
              <a:rPr lang="en-US" dirty="0" err="1">
                <a:solidFill>
                  <a:schemeClr val="bg1"/>
                </a:solidFill>
              </a:rPr>
              <a:t>dažādos</a:t>
            </a:r>
            <a:r>
              <a:rPr lang="en-US" dirty="0">
                <a:solidFill>
                  <a:schemeClr val="bg1"/>
                </a:solidFill>
              </a:rPr>
              <a:t> </a:t>
            </a:r>
            <a:r>
              <a:rPr lang="en-US" dirty="0" err="1">
                <a:solidFill>
                  <a:schemeClr val="bg1"/>
                </a:solidFill>
              </a:rPr>
              <a:t>kontekstos</a:t>
            </a:r>
            <a:r>
              <a:rPr lang="en-US" dirty="0">
                <a:solidFill>
                  <a:schemeClr val="bg1"/>
                </a:solidFill>
              </a:rPr>
              <a:t>. </a:t>
            </a:r>
            <a:r>
              <a:rPr lang="en-US" dirty="0" err="1">
                <a:solidFill>
                  <a:schemeClr val="bg1"/>
                </a:solidFill>
              </a:rPr>
              <a:t>Jebkuru</a:t>
            </a:r>
            <a:r>
              <a:rPr lang="en-US" dirty="0">
                <a:solidFill>
                  <a:schemeClr val="bg1"/>
                </a:solidFill>
              </a:rPr>
              <a:t> </a:t>
            </a:r>
            <a:r>
              <a:rPr lang="en-US" dirty="0" err="1">
                <a:solidFill>
                  <a:schemeClr val="bg1"/>
                </a:solidFill>
              </a:rPr>
              <a:t>darbību</a:t>
            </a:r>
            <a:r>
              <a:rPr lang="en-US" dirty="0">
                <a:solidFill>
                  <a:schemeClr val="bg1"/>
                </a:solidFill>
              </a:rPr>
              <a:t>, kas </a:t>
            </a:r>
            <a:r>
              <a:rPr lang="en-US" dirty="0" err="1">
                <a:solidFill>
                  <a:schemeClr val="bg1"/>
                </a:solidFill>
              </a:rPr>
              <a:t>ietver</a:t>
            </a:r>
            <a:r>
              <a:rPr lang="en-US" dirty="0">
                <a:solidFill>
                  <a:schemeClr val="bg1"/>
                </a:solidFill>
              </a:rPr>
              <a:t> </a:t>
            </a:r>
            <a:r>
              <a:rPr lang="en-US" dirty="0" err="1">
                <a:solidFill>
                  <a:schemeClr val="bg1"/>
                </a:solidFill>
              </a:rPr>
              <a:t>mācīšanos</a:t>
            </a:r>
            <a:r>
              <a:rPr lang="en-US" dirty="0">
                <a:solidFill>
                  <a:schemeClr val="bg1"/>
                </a:solidFill>
              </a:rPr>
              <a:t>, </a:t>
            </a:r>
            <a:r>
              <a:rPr lang="en-US" dirty="0" err="1">
                <a:solidFill>
                  <a:schemeClr val="bg1"/>
                </a:solidFill>
              </a:rPr>
              <a:t>izaugsmi</a:t>
            </a:r>
            <a:r>
              <a:rPr lang="en-US" dirty="0">
                <a:solidFill>
                  <a:schemeClr val="bg1"/>
                </a:solidFill>
              </a:rPr>
              <a:t> un </a:t>
            </a:r>
            <a:r>
              <a:rPr lang="en-US" dirty="0" err="1">
                <a:solidFill>
                  <a:schemeClr val="bg1"/>
                </a:solidFill>
              </a:rPr>
              <a:t>attīstību</a:t>
            </a:r>
            <a:r>
              <a:rPr lang="en-US" dirty="0">
                <a:solidFill>
                  <a:schemeClr val="bg1"/>
                </a:solidFill>
              </a:rPr>
              <a:t>, var </a:t>
            </a:r>
            <a:r>
              <a:rPr lang="en-US" dirty="0" err="1">
                <a:solidFill>
                  <a:schemeClr val="bg1"/>
                </a:solidFill>
              </a:rPr>
              <a:t>uzskatīt</a:t>
            </a:r>
            <a:r>
              <a:rPr lang="en-US" dirty="0">
                <a:solidFill>
                  <a:schemeClr val="bg1"/>
                </a:solidFill>
              </a:rPr>
              <a:t> par </a:t>
            </a:r>
            <a:r>
              <a:rPr lang="en-US" dirty="0" err="1">
                <a:solidFill>
                  <a:schemeClr val="bg1"/>
                </a:solidFill>
              </a:rPr>
              <a:t>mūžizglītības</a:t>
            </a:r>
            <a:r>
              <a:rPr lang="en-US" dirty="0">
                <a:solidFill>
                  <a:schemeClr val="bg1"/>
                </a:solidFill>
              </a:rPr>
              <a:t> </a:t>
            </a:r>
            <a:r>
              <a:rPr lang="en-US" dirty="0" err="1">
                <a:solidFill>
                  <a:schemeClr val="bg1"/>
                </a:solidFill>
              </a:rPr>
              <a:t>veidu</a:t>
            </a:r>
            <a:r>
              <a:rPr lang="en-US" dirty="0">
                <a:solidFill>
                  <a:schemeClr val="bg1"/>
                </a:solidFill>
              </a:rPr>
              <a:t>. Lai </a:t>
            </a:r>
            <a:r>
              <a:rPr lang="en-US" dirty="0" err="1">
                <a:solidFill>
                  <a:schemeClr val="bg1"/>
                </a:solidFill>
              </a:rPr>
              <a:t>mācītos</a:t>
            </a:r>
            <a:r>
              <a:rPr lang="en-US" dirty="0">
                <a:solidFill>
                  <a:schemeClr val="bg1"/>
                </a:solidFill>
              </a:rPr>
              <a:t> visas </a:t>
            </a:r>
            <a:r>
              <a:rPr lang="en-US" dirty="0" err="1">
                <a:solidFill>
                  <a:schemeClr val="bg1"/>
                </a:solidFill>
              </a:rPr>
              <a:t>dzīves</a:t>
            </a:r>
            <a:r>
              <a:rPr lang="en-US" dirty="0">
                <a:solidFill>
                  <a:schemeClr val="bg1"/>
                </a:solidFill>
              </a:rPr>
              <a:t> </a:t>
            </a:r>
            <a:r>
              <a:rPr lang="en-US" dirty="0" err="1">
                <a:solidFill>
                  <a:schemeClr val="bg1"/>
                </a:solidFill>
              </a:rPr>
              <a:t>garumā</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svarīgi</a:t>
            </a:r>
            <a:r>
              <a:rPr lang="en-US" dirty="0">
                <a:solidFill>
                  <a:schemeClr val="bg1"/>
                </a:solidFill>
              </a:rPr>
              <a:t> </a:t>
            </a:r>
            <a:r>
              <a:rPr lang="en-US" dirty="0" err="1">
                <a:solidFill>
                  <a:schemeClr val="bg1"/>
                </a:solidFill>
              </a:rPr>
              <a:t>saglabāt</a:t>
            </a:r>
            <a:r>
              <a:rPr lang="en-US" dirty="0">
                <a:solidFill>
                  <a:schemeClr val="bg1"/>
                </a:solidFill>
              </a:rPr>
              <a:t> </a:t>
            </a:r>
            <a:r>
              <a:rPr lang="en-US" dirty="0" err="1">
                <a:solidFill>
                  <a:schemeClr val="bg1"/>
                </a:solidFill>
              </a:rPr>
              <a:t>zinātkāri</a:t>
            </a:r>
            <a:r>
              <a:rPr lang="en-US" dirty="0">
                <a:solidFill>
                  <a:schemeClr val="bg1"/>
                </a:solidFill>
              </a:rPr>
              <a:t>, </a:t>
            </a:r>
            <a:r>
              <a:rPr lang="en-US" dirty="0" err="1">
                <a:solidFill>
                  <a:schemeClr val="bg1"/>
                </a:solidFill>
              </a:rPr>
              <a:t>atvērtu</a:t>
            </a:r>
            <a:r>
              <a:rPr lang="en-US" dirty="0">
                <a:solidFill>
                  <a:schemeClr val="bg1"/>
                </a:solidFill>
              </a:rPr>
              <a:t> </a:t>
            </a:r>
            <a:r>
              <a:rPr lang="en-US" dirty="0" err="1">
                <a:solidFill>
                  <a:schemeClr val="bg1"/>
                </a:solidFill>
              </a:rPr>
              <a:t>domāšanu</a:t>
            </a:r>
            <a:r>
              <a:rPr lang="en-US" dirty="0">
                <a:solidFill>
                  <a:schemeClr val="bg1"/>
                </a:solidFill>
              </a:rPr>
              <a:t> un </a:t>
            </a:r>
            <a:r>
              <a:rPr lang="en-US" dirty="0" err="1">
                <a:solidFill>
                  <a:schemeClr val="bg1"/>
                </a:solidFill>
              </a:rPr>
              <a:t>vēlmi</a:t>
            </a:r>
            <a:r>
              <a:rPr lang="en-US" dirty="0">
                <a:solidFill>
                  <a:schemeClr val="bg1"/>
                </a:solidFill>
              </a:rPr>
              <a:t> </a:t>
            </a:r>
            <a:r>
              <a:rPr lang="en-US" dirty="0" err="1">
                <a:solidFill>
                  <a:schemeClr val="bg1"/>
                </a:solidFill>
              </a:rPr>
              <a:t>mācīties</a:t>
            </a:r>
            <a:r>
              <a:rPr lang="en-US" dirty="0">
                <a:solidFill>
                  <a:schemeClr val="bg1"/>
                </a:solidFill>
              </a:rPr>
              <a:t>.</a:t>
            </a:r>
          </a:p>
          <a:p>
            <a:pPr algn="l"/>
            <a:endParaRPr lang="en-US" dirty="0">
              <a:solidFill>
                <a:schemeClr val="bg1"/>
              </a:solidFill>
            </a:endParaRPr>
          </a:p>
          <a:p>
            <a:pPr algn="l"/>
            <a:r>
              <a:rPr lang="en-US" dirty="0" err="1">
                <a:solidFill>
                  <a:schemeClr val="bg1"/>
                </a:solidFill>
              </a:rPr>
              <a:t>Tālāk</a:t>
            </a:r>
            <a:r>
              <a:rPr lang="en-US" dirty="0">
                <a:solidFill>
                  <a:schemeClr val="bg1"/>
                </a:solidFill>
              </a:rPr>
              <a:t> </a:t>
            </a:r>
            <a:r>
              <a:rPr lang="en-US" dirty="0" err="1">
                <a:solidFill>
                  <a:schemeClr val="bg1"/>
                </a:solidFill>
              </a:rPr>
              <a:t>ir</a:t>
            </a:r>
            <a:r>
              <a:rPr lang="en-US" dirty="0">
                <a:solidFill>
                  <a:schemeClr val="bg1"/>
                </a:solidFill>
              </a:rPr>
              <a:t> </a:t>
            </a:r>
            <a:r>
              <a:rPr lang="en-US" dirty="0" err="1">
                <a:solidFill>
                  <a:schemeClr val="bg1"/>
                </a:solidFill>
              </a:rPr>
              <a:t>sniegti</a:t>
            </a:r>
            <a:r>
              <a:rPr lang="en-US" dirty="0">
                <a:solidFill>
                  <a:schemeClr val="bg1"/>
                </a:solidFill>
              </a:rPr>
              <a:t> </a:t>
            </a:r>
            <a:r>
              <a:rPr lang="en-US" dirty="0" err="1">
                <a:solidFill>
                  <a:schemeClr val="bg1"/>
                </a:solidFill>
              </a:rPr>
              <a:t>daži</a:t>
            </a:r>
            <a:r>
              <a:rPr lang="en-US" dirty="0">
                <a:solidFill>
                  <a:schemeClr val="bg1"/>
                </a:solidFill>
              </a:rPr>
              <a:t> </a:t>
            </a:r>
            <a:r>
              <a:rPr lang="en-US" dirty="0" err="1">
                <a:solidFill>
                  <a:schemeClr val="bg1"/>
                </a:solidFill>
              </a:rPr>
              <a:t>mūžizglītības</a:t>
            </a:r>
            <a:r>
              <a:rPr lang="en-US" dirty="0">
                <a:solidFill>
                  <a:schemeClr val="bg1"/>
                </a:solidFill>
              </a:rPr>
              <a:t> </a:t>
            </a:r>
            <a:r>
              <a:rPr lang="en-US" dirty="0" err="1">
                <a:solidFill>
                  <a:schemeClr val="bg1"/>
                </a:solidFill>
              </a:rPr>
              <a:t>piemēri</a:t>
            </a:r>
            <a:r>
              <a:rPr lang="en-US" dirty="0">
                <a:solidFill>
                  <a:schemeClr val="bg1"/>
                </a:solidFill>
              </a:rPr>
              <a:t>.</a:t>
            </a:r>
          </a:p>
          <a:p>
            <a:pPr algn="l"/>
            <a:endParaRPr lang="en-US" dirty="0">
              <a:solidFill>
                <a:schemeClr val="bg1"/>
              </a:solidFill>
            </a:endParaRPr>
          </a:p>
          <a:p>
            <a:pPr algn="l"/>
            <a:endParaRPr lang="en-IE" sz="1200" dirty="0"/>
          </a:p>
          <a:p>
            <a:pPr algn="l"/>
            <a:r>
              <a:rPr lang="en-IE" sz="1200" dirty="0">
                <a:hlinkClick r:id="rId3"/>
              </a:rPr>
              <a:t>www.valamis.com/hub/lifelong-learning</a:t>
            </a:r>
            <a:r>
              <a:rPr lang="en-IE" sz="1200" dirty="0"/>
              <a:t> </a:t>
            </a:r>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2997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Mūžizglītības</a:t>
            </a:r>
            <a:r>
              <a:rPr lang="en-GB" sz="1600" b="1" dirty="0">
                <a:solidFill>
                  <a:srgbClr val="FFFF00"/>
                </a:solidFill>
              </a:rPr>
              <a:t> </a:t>
            </a:r>
            <a:r>
              <a:rPr lang="en-GB" sz="1600" b="1" dirty="0" err="1">
                <a:solidFill>
                  <a:srgbClr val="FFFF00"/>
                </a:solidFill>
              </a:rPr>
              <a:t>piemēri</a:t>
            </a:r>
            <a:endParaRPr lang="en-GB" sz="1600" b="1" dirty="0">
              <a:solidFill>
                <a:srgbClr val="FFFF00"/>
              </a:solidFill>
            </a:endParaRPr>
          </a:p>
          <a:p>
            <a:pPr algn="l"/>
            <a:r>
              <a:rPr lang="en-IE" b="1" dirty="0"/>
              <a:t> </a:t>
            </a:r>
            <a:endParaRPr lang="en-GB" b="1" dirty="0"/>
          </a:p>
          <a:p>
            <a:pPr algn="l">
              <a:buFont typeface="+mj-lt"/>
              <a:buAutoNum type="arabicPeriod"/>
            </a:pPr>
            <a:r>
              <a:rPr lang="lv-LV" b="0" i="0" dirty="0">
                <a:solidFill>
                  <a:schemeClr val="bg1"/>
                </a:solidFill>
                <a:effectLst/>
                <a:latin typeface="Söhne"/>
              </a:rPr>
              <a:t>Reģistrēšanās formālos kursos vai apmācības programmās, piemēram, tālākizglītības vai grādu programmās.</a:t>
            </a:r>
          </a:p>
          <a:p>
            <a:pPr algn="l">
              <a:buFont typeface="+mj-lt"/>
              <a:buAutoNum type="arabicPeriod"/>
            </a:pPr>
            <a:endParaRPr lang="lv-LV" b="0" i="0" dirty="0">
              <a:solidFill>
                <a:schemeClr val="bg1"/>
              </a:solidFill>
              <a:effectLst/>
              <a:latin typeface="Söhne"/>
            </a:endParaRPr>
          </a:p>
          <a:p>
            <a:pPr algn="l">
              <a:buFont typeface="+mj-lt"/>
              <a:buAutoNum type="arabicPeriod"/>
            </a:pPr>
            <a:r>
              <a:rPr lang="lv-LV" b="0" i="0" dirty="0">
                <a:solidFill>
                  <a:schemeClr val="bg1"/>
                </a:solidFill>
                <a:effectLst/>
                <a:latin typeface="Söhne"/>
              </a:rPr>
              <a:t>Piedalīšanās darbnīcās, semināros vai konferencēs, lai attīstītu jaunas prasmes vai paplašinātu zināšanas noteiktā jomā.</a:t>
            </a:r>
          </a:p>
          <a:p>
            <a:pPr algn="l">
              <a:buFont typeface="+mj-lt"/>
              <a:buAutoNum type="arabicPeriod"/>
            </a:pPr>
            <a:endParaRPr lang="lv-LV" b="0" i="0" dirty="0">
              <a:solidFill>
                <a:schemeClr val="bg1"/>
              </a:solidFill>
              <a:effectLst/>
              <a:latin typeface="Söhne"/>
            </a:endParaRPr>
          </a:p>
          <a:p>
            <a:pPr algn="l">
              <a:buFont typeface="+mj-lt"/>
              <a:buAutoNum type="arabicPeriod"/>
            </a:pPr>
            <a:r>
              <a:rPr lang="lv-LV" b="0" i="0" dirty="0">
                <a:solidFill>
                  <a:schemeClr val="bg1"/>
                </a:solidFill>
                <a:effectLst/>
                <a:latin typeface="Söhne"/>
              </a:rPr>
              <a:t>Grāmatu, rakstu vai citu materiālu lasīšana par dažādām tēmām.</a:t>
            </a:r>
          </a:p>
          <a:p>
            <a:pPr algn="l">
              <a:buFont typeface="+mj-lt"/>
              <a:buAutoNum type="arabicPeriod"/>
            </a:pPr>
            <a:endParaRPr lang="lv-LV" b="0" i="0" dirty="0">
              <a:solidFill>
                <a:schemeClr val="bg1"/>
              </a:solidFill>
              <a:effectLst/>
              <a:latin typeface="Söhne"/>
            </a:endParaRPr>
          </a:p>
          <a:p>
            <a:pPr algn="l">
              <a:buFont typeface="+mj-lt"/>
              <a:buAutoNum type="arabicPeriod"/>
            </a:pPr>
            <a:r>
              <a:rPr lang="lv-LV" b="0" i="0" dirty="0">
                <a:solidFill>
                  <a:schemeClr val="bg1"/>
                </a:solidFill>
                <a:effectLst/>
                <a:latin typeface="Söhne"/>
              </a:rPr>
              <a:t>Pievienošanās profesionālai asociācijai vai organizācijai, lai izveidotu tīklu un gūtu jaunas atziņas un perspektīvas</a:t>
            </a:r>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US" dirty="0">
              <a:solidFill>
                <a:schemeClr val="bg1"/>
              </a:solidFill>
            </a:endParaRPr>
          </a:p>
          <a:p>
            <a:pPr algn="l"/>
            <a:endParaRPr lang="en-IE" dirty="0"/>
          </a:p>
          <a:p>
            <a:pPr algn="l"/>
            <a:r>
              <a:rPr lang="en-IE" dirty="0">
                <a:hlinkClick r:id="rId3"/>
              </a:rPr>
              <a:t>www.valamis.com/hub/lifelong-learning</a:t>
            </a:r>
            <a:r>
              <a:rPr lang="en-IE" dirty="0"/>
              <a:t> </a:t>
            </a:r>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619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GB" sz="1600" b="1" dirty="0" err="1">
                <a:solidFill>
                  <a:srgbClr val="FFFF00"/>
                </a:solidFill>
              </a:rPr>
              <a:t>Mūžizglītības</a:t>
            </a:r>
            <a:r>
              <a:rPr lang="en-GB" sz="1600" b="1" dirty="0">
                <a:solidFill>
                  <a:srgbClr val="FFFF00"/>
                </a:solidFill>
              </a:rPr>
              <a:t> </a:t>
            </a:r>
            <a:r>
              <a:rPr lang="en-GB" sz="1600" b="1" dirty="0" err="1">
                <a:solidFill>
                  <a:srgbClr val="FFFF00"/>
                </a:solidFill>
              </a:rPr>
              <a:t>piemēri</a:t>
            </a:r>
            <a:endParaRPr lang="en-GB" sz="1600" b="1" dirty="0">
              <a:solidFill>
                <a:srgbClr val="FFFF00"/>
              </a:solidFill>
            </a:endParaRPr>
          </a:p>
          <a:p>
            <a:pPr algn="l"/>
            <a:r>
              <a:rPr lang="en-IE" b="1" dirty="0"/>
              <a:t> </a:t>
            </a:r>
            <a:endParaRPr lang="en-GB" b="1" dirty="0"/>
          </a:p>
          <a:p>
            <a:pPr algn="l">
              <a:buFont typeface="+mj-lt"/>
              <a:buAutoNum type="arabicPeriod" startAt="5"/>
            </a:pPr>
            <a:r>
              <a:rPr lang="en-US" b="0" i="0" dirty="0" err="1">
                <a:solidFill>
                  <a:schemeClr val="bg1"/>
                </a:solidFill>
                <a:effectLst/>
                <a:latin typeface="Söhne"/>
              </a:rPr>
              <a:t>Brīvprātīgais</a:t>
            </a:r>
            <a:r>
              <a:rPr lang="en-US" b="0" i="0" dirty="0">
                <a:solidFill>
                  <a:schemeClr val="bg1"/>
                </a:solidFill>
                <a:effectLst/>
                <a:latin typeface="Söhne"/>
              </a:rPr>
              <a:t> </a:t>
            </a:r>
            <a:r>
              <a:rPr lang="en-US" b="0" i="0" dirty="0" err="1">
                <a:solidFill>
                  <a:schemeClr val="bg1"/>
                </a:solidFill>
                <a:effectLst/>
                <a:latin typeface="Söhne"/>
              </a:rPr>
              <a:t>darbs</a:t>
            </a:r>
            <a:r>
              <a:rPr lang="en-US" b="0" i="0" dirty="0">
                <a:solidFill>
                  <a:schemeClr val="bg1"/>
                </a:solidFill>
                <a:effectLst/>
                <a:latin typeface="Söhne"/>
              </a:rPr>
              <a:t> </a:t>
            </a:r>
            <a:r>
              <a:rPr lang="en-US" b="0" i="0" dirty="0" err="1">
                <a:solidFill>
                  <a:schemeClr val="bg1"/>
                </a:solidFill>
                <a:effectLst/>
                <a:latin typeface="Söhne"/>
              </a:rPr>
              <a:t>vai</a:t>
            </a:r>
            <a:r>
              <a:rPr lang="en-US" b="0" i="0" dirty="0">
                <a:solidFill>
                  <a:schemeClr val="bg1"/>
                </a:solidFill>
                <a:effectLst/>
                <a:latin typeface="Söhne"/>
              </a:rPr>
              <a:t> </a:t>
            </a:r>
            <a:r>
              <a:rPr lang="en-US" b="0" i="0" dirty="0" err="1">
                <a:solidFill>
                  <a:schemeClr val="bg1"/>
                </a:solidFill>
                <a:effectLst/>
                <a:latin typeface="Söhne"/>
              </a:rPr>
              <a:t>piedalīšanās</a:t>
            </a:r>
            <a:r>
              <a:rPr lang="en-US" b="0" i="0" dirty="0">
                <a:solidFill>
                  <a:schemeClr val="bg1"/>
                </a:solidFill>
                <a:effectLst/>
                <a:latin typeface="Söhne"/>
              </a:rPr>
              <a:t> </a:t>
            </a:r>
            <a:r>
              <a:rPr lang="en-US" b="0" i="0" dirty="0" err="1">
                <a:solidFill>
                  <a:schemeClr val="bg1"/>
                </a:solidFill>
                <a:effectLst/>
                <a:latin typeface="Söhne"/>
              </a:rPr>
              <a:t>sabiedrisko</a:t>
            </a:r>
            <a:r>
              <a:rPr lang="en-US" b="0" i="0" dirty="0">
                <a:solidFill>
                  <a:schemeClr val="bg1"/>
                </a:solidFill>
                <a:effectLst/>
                <a:latin typeface="Söhne"/>
              </a:rPr>
              <a:t> </a:t>
            </a:r>
            <a:r>
              <a:rPr lang="en-US" b="0" i="0" dirty="0" err="1">
                <a:solidFill>
                  <a:schemeClr val="bg1"/>
                </a:solidFill>
                <a:effectLst/>
                <a:latin typeface="Söhne"/>
              </a:rPr>
              <a:t>pakalpojumu</a:t>
            </a:r>
            <a:r>
              <a:rPr lang="en-US" b="0" i="0" dirty="0">
                <a:solidFill>
                  <a:schemeClr val="bg1"/>
                </a:solidFill>
                <a:effectLst/>
                <a:latin typeface="Söhne"/>
              </a:rPr>
              <a:t> </a:t>
            </a:r>
            <a:r>
              <a:rPr lang="en-US" b="0" i="0" dirty="0" err="1">
                <a:solidFill>
                  <a:schemeClr val="bg1"/>
                </a:solidFill>
                <a:effectLst/>
                <a:latin typeface="Söhne"/>
              </a:rPr>
              <a:t>pasākumos</a:t>
            </a:r>
            <a:r>
              <a:rPr lang="en-US" b="0" i="0" dirty="0">
                <a:solidFill>
                  <a:schemeClr val="bg1"/>
                </a:solidFill>
                <a:effectLst/>
                <a:latin typeface="Söhne"/>
              </a:rPr>
              <a:t>, </a:t>
            </a:r>
            <a:r>
              <a:rPr lang="en-US" b="0" i="0" dirty="0" err="1">
                <a:solidFill>
                  <a:schemeClr val="bg1"/>
                </a:solidFill>
                <a:effectLst/>
                <a:latin typeface="Söhne"/>
              </a:rPr>
              <a:t>lai</a:t>
            </a:r>
            <a:r>
              <a:rPr lang="en-US" b="0" i="0" dirty="0">
                <a:solidFill>
                  <a:schemeClr val="bg1"/>
                </a:solidFill>
                <a:effectLst/>
                <a:latin typeface="Söhne"/>
              </a:rPr>
              <a:t> </a:t>
            </a:r>
            <a:r>
              <a:rPr lang="en-US" b="0" i="0" dirty="0" err="1">
                <a:solidFill>
                  <a:schemeClr val="bg1"/>
                </a:solidFill>
                <a:effectLst/>
                <a:latin typeface="Söhne"/>
              </a:rPr>
              <a:t>attīstītu</a:t>
            </a:r>
            <a:r>
              <a:rPr lang="en-US" b="0" i="0" dirty="0">
                <a:solidFill>
                  <a:schemeClr val="bg1"/>
                </a:solidFill>
                <a:effectLst/>
                <a:latin typeface="Söhne"/>
              </a:rPr>
              <a:t> </a:t>
            </a:r>
            <a:r>
              <a:rPr lang="en-US" b="0" i="0" dirty="0" err="1">
                <a:solidFill>
                  <a:schemeClr val="bg1"/>
                </a:solidFill>
                <a:effectLst/>
                <a:latin typeface="Söhne"/>
              </a:rPr>
              <a:t>jaunas</a:t>
            </a:r>
            <a:r>
              <a:rPr lang="en-US" b="0" i="0" dirty="0">
                <a:solidFill>
                  <a:schemeClr val="bg1"/>
                </a:solidFill>
                <a:effectLst/>
                <a:latin typeface="Söhne"/>
              </a:rPr>
              <a:t> </a:t>
            </a:r>
            <a:r>
              <a:rPr lang="en-US" b="0" i="0" dirty="0" err="1">
                <a:solidFill>
                  <a:schemeClr val="bg1"/>
                </a:solidFill>
                <a:effectLst/>
                <a:latin typeface="Söhne"/>
              </a:rPr>
              <a:t>prasmes</a:t>
            </a:r>
            <a:r>
              <a:rPr lang="en-US" b="0" i="0" dirty="0">
                <a:solidFill>
                  <a:schemeClr val="bg1"/>
                </a:solidFill>
                <a:effectLst/>
                <a:latin typeface="Söhne"/>
              </a:rPr>
              <a:t> un </a:t>
            </a:r>
            <a:r>
              <a:rPr lang="en-US" b="0" i="0" dirty="0" err="1">
                <a:solidFill>
                  <a:schemeClr val="bg1"/>
                </a:solidFill>
                <a:effectLst/>
                <a:latin typeface="Söhne"/>
              </a:rPr>
              <a:t>sniegtu</a:t>
            </a:r>
            <a:r>
              <a:rPr lang="en-US" b="0" i="0" dirty="0">
                <a:solidFill>
                  <a:schemeClr val="bg1"/>
                </a:solidFill>
                <a:effectLst/>
                <a:latin typeface="Söhne"/>
              </a:rPr>
              <a:t> </a:t>
            </a:r>
            <a:r>
              <a:rPr lang="en-US" b="0" i="0" dirty="0" err="1">
                <a:solidFill>
                  <a:schemeClr val="bg1"/>
                </a:solidFill>
                <a:effectLst/>
                <a:latin typeface="Söhne"/>
              </a:rPr>
              <a:t>ieguldījumu</a:t>
            </a:r>
            <a:r>
              <a:rPr lang="en-US" b="0" i="0" dirty="0">
                <a:solidFill>
                  <a:schemeClr val="bg1"/>
                </a:solidFill>
                <a:effectLst/>
                <a:latin typeface="Söhne"/>
              </a:rPr>
              <a:t> </a:t>
            </a:r>
            <a:r>
              <a:rPr lang="en-US" b="0" i="0" dirty="0" err="1">
                <a:solidFill>
                  <a:schemeClr val="bg1"/>
                </a:solidFill>
                <a:effectLst/>
                <a:latin typeface="Söhne"/>
              </a:rPr>
              <a:t>sabiedrībā</a:t>
            </a:r>
            <a:r>
              <a:rPr lang="en-US" b="0" i="0" dirty="0">
                <a:solidFill>
                  <a:schemeClr val="bg1"/>
                </a:solidFill>
                <a:effectLst/>
                <a:latin typeface="Söhne"/>
              </a:rPr>
              <a:t>.</a:t>
            </a:r>
          </a:p>
          <a:p>
            <a:pPr algn="l">
              <a:buFont typeface="+mj-lt"/>
              <a:buAutoNum type="arabicPeriod" startAt="5"/>
            </a:pPr>
            <a:endParaRPr lang="en-US" b="0" i="0" dirty="0">
              <a:solidFill>
                <a:schemeClr val="bg1"/>
              </a:solidFill>
              <a:effectLst/>
              <a:latin typeface="Söhne"/>
            </a:endParaRPr>
          </a:p>
          <a:p>
            <a:pPr algn="l">
              <a:buFont typeface="+mj-lt"/>
              <a:buAutoNum type="arabicPeriod" startAt="5"/>
            </a:pPr>
            <a:r>
              <a:rPr lang="en-US" b="0" i="0" dirty="0" err="1">
                <a:solidFill>
                  <a:schemeClr val="bg1"/>
                </a:solidFill>
                <a:effectLst/>
                <a:latin typeface="Söhne"/>
              </a:rPr>
              <a:t>Nodarboties</a:t>
            </a:r>
            <a:r>
              <a:rPr lang="en-US" b="0" i="0" dirty="0">
                <a:solidFill>
                  <a:schemeClr val="bg1"/>
                </a:solidFill>
                <a:effectLst/>
                <a:latin typeface="Söhne"/>
              </a:rPr>
              <a:t> </a:t>
            </a:r>
            <a:r>
              <a:rPr lang="en-US" b="0" i="0" dirty="0" err="1">
                <a:solidFill>
                  <a:schemeClr val="bg1"/>
                </a:solidFill>
                <a:effectLst/>
                <a:latin typeface="Söhne"/>
              </a:rPr>
              <a:t>ar</a:t>
            </a:r>
            <a:r>
              <a:rPr lang="en-US" b="0" i="0" dirty="0">
                <a:solidFill>
                  <a:schemeClr val="bg1"/>
                </a:solidFill>
                <a:effectLst/>
                <a:latin typeface="Söhne"/>
              </a:rPr>
              <a:t> </a:t>
            </a:r>
            <a:r>
              <a:rPr lang="en-US" b="0" i="0" dirty="0" err="1">
                <a:solidFill>
                  <a:schemeClr val="bg1"/>
                </a:solidFill>
                <a:effectLst/>
                <a:latin typeface="Söhne"/>
              </a:rPr>
              <a:t>hobijiem</a:t>
            </a:r>
            <a:r>
              <a:rPr lang="en-US" b="0" i="0" dirty="0">
                <a:solidFill>
                  <a:schemeClr val="bg1"/>
                </a:solidFill>
                <a:effectLst/>
                <a:latin typeface="Söhne"/>
              </a:rPr>
              <a:t> </a:t>
            </a:r>
            <a:r>
              <a:rPr lang="en-US" b="0" i="0" dirty="0" err="1">
                <a:solidFill>
                  <a:schemeClr val="bg1"/>
                </a:solidFill>
                <a:effectLst/>
                <a:latin typeface="Söhne"/>
              </a:rPr>
              <a:t>vai</a:t>
            </a:r>
            <a:r>
              <a:rPr lang="en-US" b="0" i="0" dirty="0">
                <a:solidFill>
                  <a:schemeClr val="bg1"/>
                </a:solidFill>
                <a:effectLst/>
                <a:latin typeface="Söhne"/>
              </a:rPr>
              <a:t> </a:t>
            </a:r>
            <a:r>
              <a:rPr lang="en-US" b="0" i="0" dirty="0" err="1">
                <a:solidFill>
                  <a:schemeClr val="bg1"/>
                </a:solidFill>
                <a:effectLst/>
                <a:latin typeface="Söhne"/>
              </a:rPr>
              <a:t>personīgām</a:t>
            </a:r>
            <a:r>
              <a:rPr lang="en-US" b="0" i="0" dirty="0">
                <a:solidFill>
                  <a:schemeClr val="bg1"/>
                </a:solidFill>
                <a:effectLst/>
                <a:latin typeface="Söhne"/>
              </a:rPr>
              <a:t> </a:t>
            </a:r>
            <a:r>
              <a:rPr lang="en-US" b="0" i="0" dirty="0" err="1">
                <a:solidFill>
                  <a:schemeClr val="bg1"/>
                </a:solidFill>
                <a:effectLst/>
                <a:latin typeface="Söhne"/>
              </a:rPr>
              <a:t>interesēm</a:t>
            </a:r>
            <a:r>
              <a:rPr lang="en-US" b="0" i="0" dirty="0">
                <a:solidFill>
                  <a:schemeClr val="bg1"/>
                </a:solidFill>
                <a:effectLst/>
                <a:latin typeface="Söhne"/>
              </a:rPr>
              <a:t>, </a:t>
            </a:r>
            <a:r>
              <a:rPr lang="en-US" b="0" i="0" dirty="0" err="1">
                <a:solidFill>
                  <a:schemeClr val="bg1"/>
                </a:solidFill>
                <a:effectLst/>
                <a:latin typeface="Söhne"/>
              </a:rPr>
              <a:t>piemēram</a:t>
            </a:r>
            <a:r>
              <a:rPr lang="en-US" b="0" i="0" dirty="0">
                <a:solidFill>
                  <a:schemeClr val="bg1"/>
                </a:solidFill>
                <a:effectLst/>
                <a:latin typeface="Söhne"/>
              </a:rPr>
              <a:t>, </a:t>
            </a:r>
            <a:r>
              <a:rPr lang="en-US" b="0" i="0" dirty="0" err="1">
                <a:solidFill>
                  <a:schemeClr val="bg1"/>
                </a:solidFill>
                <a:effectLst/>
                <a:latin typeface="Söhne"/>
              </a:rPr>
              <a:t>apgūt</a:t>
            </a:r>
            <a:r>
              <a:rPr lang="en-US" b="0" i="0" dirty="0">
                <a:solidFill>
                  <a:schemeClr val="bg1"/>
                </a:solidFill>
                <a:effectLst/>
                <a:latin typeface="Söhne"/>
              </a:rPr>
              <a:t> </a:t>
            </a:r>
            <a:r>
              <a:rPr lang="en-US" b="0" i="0" dirty="0" err="1">
                <a:solidFill>
                  <a:schemeClr val="bg1"/>
                </a:solidFill>
                <a:effectLst/>
                <a:latin typeface="Söhne"/>
              </a:rPr>
              <a:t>jaunu</a:t>
            </a:r>
            <a:r>
              <a:rPr lang="en-US" b="0" i="0" dirty="0">
                <a:solidFill>
                  <a:schemeClr val="bg1"/>
                </a:solidFill>
                <a:effectLst/>
                <a:latin typeface="Söhne"/>
              </a:rPr>
              <a:t> </a:t>
            </a:r>
            <a:r>
              <a:rPr lang="en-US" b="0" i="0" dirty="0" err="1">
                <a:solidFill>
                  <a:schemeClr val="bg1"/>
                </a:solidFill>
                <a:effectLst/>
                <a:latin typeface="Söhne"/>
              </a:rPr>
              <a:t>valodu</a:t>
            </a:r>
            <a:r>
              <a:rPr lang="en-US" b="0" i="0" dirty="0">
                <a:solidFill>
                  <a:schemeClr val="bg1"/>
                </a:solidFill>
                <a:effectLst/>
                <a:latin typeface="Söhne"/>
              </a:rPr>
              <a:t>, </a:t>
            </a:r>
            <a:r>
              <a:rPr lang="en-US" b="0" i="0" dirty="0" err="1">
                <a:solidFill>
                  <a:schemeClr val="bg1"/>
                </a:solidFill>
                <a:effectLst/>
                <a:latin typeface="Söhne"/>
              </a:rPr>
              <a:t>spēlēt</a:t>
            </a:r>
            <a:r>
              <a:rPr lang="en-US" b="0" i="0" dirty="0">
                <a:solidFill>
                  <a:schemeClr val="bg1"/>
                </a:solidFill>
                <a:effectLst/>
                <a:latin typeface="Söhne"/>
              </a:rPr>
              <a:t> </a:t>
            </a:r>
            <a:r>
              <a:rPr lang="en-US" b="0" i="0" dirty="0" err="1">
                <a:solidFill>
                  <a:schemeClr val="bg1"/>
                </a:solidFill>
                <a:effectLst/>
                <a:latin typeface="Söhne"/>
              </a:rPr>
              <a:t>kādu</a:t>
            </a:r>
            <a:r>
              <a:rPr lang="en-US" b="0" i="0" dirty="0">
                <a:solidFill>
                  <a:schemeClr val="bg1"/>
                </a:solidFill>
                <a:effectLst/>
                <a:latin typeface="Söhne"/>
              </a:rPr>
              <a:t> </a:t>
            </a:r>
            <a:r>
              <a:rPr lang="en-US" b="0" i="0" dirty="0" err="1">
                <a:solidFill>
                  <a:schemeClr val="bg1"/>
                </a:solidFill>
                <a:effectLst/>
                <a:latin typeface="Söhne"/>
              </a:rPr>
              <a:t>instrumentu</a:t>
            </a:r>
            <a:r>
              <a:rPr lang="en-US" b="0" i="0" dirty="0">
                <a:solidFill>
                  <a:schemeClr val="bg1"/>
                </a:solidFill>
                <a:effectLst/>
                <a:latin typeface="Söhne"/>
              </a:rPr>
              <a:t> </a:t>
            </a:r>
            <a:r>
              <a:rPr lang="en-US" b="0" i="0" dirty="0" err="1">
                <a:solidFill>
                  <a:schemeClr val="bg1"/>
                </a:solidFill>
                <a:effectLst/>
                <a:latin typeface="Söhne"/>
              </a:rPr>
              <a:t>vai</a:t>
            </a:r>
            <a:r>
              <a:rPr lang="en-US" b="0" i="0" dirty="0">
                <a:solidFill>
                  <a:schemeClr val="bg1"/>
                </a:solidFill>
                <a:effectLst/>
                <a:latin typeface="Söhne"/>
              </a:rPr>
              <a:t> </a:t>
            </a:r>
            <a:r>
              <a:rPr lang="en-US" b="0" i="0" dirty="0" err="1">
                <a:solidFill>
                  <a:schemeClr val="bg1"/>
                </a:solidFill>
                <a:effectLst/>
                <a:latin typeface="Söhne"/>
              </a:rPr>
              <a:t>uzsākt</a:t>
            </a:r>
            <a:r>
              <a:rPr lang="en-US" b="0" i="0" dirty="0">
                <a:solidFill>
                  <a:schemeClr val="bg1"/>
                </a:solidFill>
                <a:effectLst/>
                <a:latin typeface="Söhne"/>
              </a:rPr>
              <a:t> </a:t>
            </a:r>
            <a:r>
              <a:rPr lang="en-US" b="0" i="0" dirty="0" err="1">
                <a:solidFill>
                  <a:schemeClr val="bg1"/>
                </a:solidFill>
                <a:effectLst/>
                <a:latin typeface="Söhne"/>
              </a:rPr>
              <a:t>jaunu</a:t>
            </a:r>
            <a:r>
              <a:rPr lang="en-US" b="0" i="0" dirty="0">
                <a:solidFill>
                  <a:schemeClr val="bg1"/>
                </a:solidFill>
                <a:effectLst/>
                <a:latin typeface="Söhne"/>
              </a:rPr>
              <a:t> </a:t>
            </a:r>
            <a:r>
              <a:rPr lang="en-US" b="0" i="0" dirty="0" err="1">
                <a:solidFill>
                  <a:schemeClr val="bg1"/>
                </a:solidFill>
                <a:effectLst/>
                <a:latin typeface="Söhne"/>
              </a:rPr>
              <a:t>sporta</a:t>
            </a:r>
            <a:r>
              <a:rPr lang="en-US" b="0" i="0" dirty="0">
                <a:solidFill>
                  <a:schemeClr val="bg1"/>
                </a:solidFill>
                <a:effectLst/>
                <a:latin typeface="Söhne"/>
              </a:rPr>
              <a:t> </a:t>
            </a:r>
            <a:r>
              <a:rPr lang="en-US" b="0" i="0" dirty="0" err="1">
                <a:solidFill>
                  <a:schemeClr val="bg1"/>
                </a:solidFill>
                <a:effectLst/>
                <a:latin typeface="Söhne"/>
              </a:rPr>
              <a:t>veidu</a:t>
            </a:r>
            <a:r>
              <a:rPr lang="en-US" b="0" i="0" dirty="0">
                <a:solidFill>
                  <a:schemeClr val="bg1"/>
                </a:solidFill>
                <a:effectLst/>
                <a:latin typeface="Söhne"/>
              </a:rPr>
              <a:t>.</a:t>
            </a:r>
          </a:p>
          <a:p>
            <a:pPr algn="l">
              <a:buFont typeface="+mj-lt"/>
              <a:buAutoNum type="arabicPeriod" startAt="5"/>
            </a:pPr>
            <a:endParaRPr lang="en-US" b="0" i="0" dirty="0">
              <a:solidFill>
                <a:schemeClr val="bg1"/>
              </a:solidFill>
              <a:effectLst/>
              <a:latin typeface="Söhne"/>
            </a:endParaRPr>
          </a:p>
          <a:p>
            <a:pPr algn="l">
              <a:buFont typeface="+mj-lt"/>
              <a:buAutoNum type="arabicPeriod" startAt="5"/>
            </a:pPr>
            <a:r>
              <a:rPr lang="en-US" b="0" i="0" dirty="0" err="1">
                <a:solidFill>
                  <a:schemeClr val="bg1"/>
                </a:solidFill>
                <a:effectLst/>
                <a:latin typeface="Söhne"/>
              </a:rPr>
              <a:t>Iesaistīšanās</a:t>
            </a:r>
            <a:r>
              <a:rPr lang="en-US" b="0" i="0" dirty="0">
                <a:solidFill>
                  <a:schemeClr val="bg1"/>
                </a:solidFill>
                <a:effectLst/>
                <a:latin typeface="Söhne"/>
              </a:rPr>
              <a:t> </a:t>
            </a:r>
            <a:r>
              <a:rPr lang="en-US" b="0" i="0" dirty="0" err="1">
                <a:solidFill>
                  <a:schemeClr val="bg1"/>
                </a:solidFill>
                <a:effectLst/>
                <a:latin typeface="Söhne"/>
              </a:rPr>
              <a:t>pašmācībā</a:t>
            </a:r>
            <a:r>
              <a:rPr lang="en-US" b="0" i="0" dirty="0">
                <a:solidFill>
                  <a:schemeClr val="bg1"/>
                </a:solidFill>
                <a:effectLst/>
                <a:latin typeface="Söhne"/>
              </a:rPr>
              <a:t>, </a:t>
            </a:r>
            <a:r>
              <a:rPr lang="en-US" b="0" i="0" dirty="0" err="1">
                <a:solidFill>
                  <a:schemeClr val="bg1"/>
                </a:solidFill>
                <a:effectLst/>
                <a:latin typeface="Söhne"/>
              </a:rPr>
              <a:t>piemēram</a:t>
            </a:r>
            <a:r>
              <a:rPr lang="en-US" b="0" i="0" dirty="0">
                <a:solidFill>
                  <a:schemeClr val="bg1"/>
                </a:solidFill>
                <a:effectLst/>
                <a:latin typeface="Söhne"/>
              </a:rPr>
              <a:t>, </a:t>
            </a:r>
            <a:r>
              <a:rPr lang="en-US" b="0" i="0" dirty="0" err="1">
                <a:solidFill>
                  <a:schemeClr val="bg1"/>
                </a:solidFill>
                <a:effectLst/>
                <a:latin typeface="Söhne"/>
              </a:rPr>
              <a:t>izmantojot</a:t>
            </a:r>
            <a:r>
              <a:rPr lang="en-US" b="0" i="0" dirty="0">
                <a:solidFill>
                  <a:schemeClr val="bg1"/>
                </a:solidFill>
                <a:effectLst/>
                <a:latin typeface="Söhne"/>
              </a:rPr>
              <a:t> </a:t>
            </a:r>
            <a:r>
              <a:rPr lang="en-US" b="0" i="0" dirty="0" err="1">
                <a:solidFill>
                  <a:schemeClr val="bg1"/>
                </a:solidFill>
                <a:effectLst/>
                <a:latin typeface="Söhne"/>
              </a:rPr>
              <a:t>tiešsaistes</a:t>
            </a:r>
            <a:r>
              <a:rPr lang="en-US" b="0" i="0" dirty="0">
                <a:solidFill>
                  <a:schemeClr val="bg1"/>
                </a:solidFill>
                <a:effectLst/>
                <a:latin typeface="Söhne"/>
              </a:rPr>
              <a:t> </a:t>
            </a:r>
            <a:r>
              <a:rPr lang="en-US" b="0" i="0" dirty="0" err="1">
                <a:solidFill>
                  <a:schemeClr val="bg1"/>
                </a:solidFill>
                <a:effectLst/>
                <a:latin typeface="Söhne"/>
              </a:rPr>
              <a:t>apmācības</a:t>
            </a:r>
            <a:r>
              <a:rPr lang="en-US" b="0" i="0" dirty="0">
                <a:solidFill>
                  <a:schemeClr val="bg1"/>
                </a:solidFill>
                <a:effectLst/>
                <a:latin typeface="Söhne"/>
              </a:rPr>
              <a:t>, </a:t>
            </a:r>
            <a:r>
              <a:rPr lang="en-US" b="0" i="0" dirty="0" err="1">
                <a:solidFill>
                  <a:schemeClr val="bg1"/>
                </a:solidFill>
                <a:effectLst/>
                <a:latin typeface="Söhne"/>
              </a:rPr>
              <a:t>videoklipus</a:t>
            </a:r>
            <a:r>
              <a:rPr lang="en-US" b="0" i="0" dirty="0">
                <a:solidFill>
                  <a:schemeClr val="bg1"/>
                </a:solidFill>
                <a:effectLst/>
                <a:latin typeface="Söhne"/>
              </a:rPr>
              <a:t> </a:t>
            </a:r>
            <a:r>
              <a:rPr lang="en-US" b="0" i="0" dirty="0" err="1">
                <a:solidFill>
                  <a:schemeClr val="bg1"/>
                </a:solidFill>
                <a:effectLst/>
                <a:latin typeface="Söhne"/>
              </a:rPr>
              <a:t>vai</a:t>
            </a:r>
            <a:r>
              <a:rPr lang="en-US" b="0" i="0" dirty="0">
                <a:solidFill>
                  <a:schemeClr val="bg1"/>
                </a:solidFill>
                <a:effectLst/>
                <a:latin typeface="Söhne"/>
              </a:rPr>
              <a:t> </a:t>
            </a:r>
            <a:r>
              <a:rPr lang="en-US" b="0" i="0" dirty="0" err="1">
                <a:solidFill>
                  <a:schemeClr val="bg1"/>
                </a:solidFill>
                <a:effectLst/>
                <a:latin typeface="Söhne"/>
              </a:rPr>
              <a:t>aplādes</a:t>
            </a:r>
            <a:r>
              <a:rPr lang="en-US" b="0" i="0" dirty="0">
                <a:solidFill>
                  <a:schemeClr val="bg1"/>
                </a:solidFill>
                <a:effectLst/>
                <a:latin typeface="Söhne"/>
              </a:rPr>
              <a:t>.</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593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pt-PT" sz="1600" b="1" dirty="0" err="1">
                <a:solidFill>
                  <a:srgbClr val="FFFF00"/>
                </a:solidFill>
              </a:rPr>
              <a:t>Kāpēc</a:t>
            </a:r>
            <a:r>
              <a:rPr lang="pt-PT" sz="1600" b="1" dirty="0">
                <a:solidFill>
                  <a:srgbClr val="FFFF00"/>
                </a:solidFill>
              </a:rPr>
              <a:t> </a:t>
            </a:r>
            <a:r>
              <a:rPr lang="pt-PT" sz="1600" b="1" dirty="0" err="1">
                <a:solidFill>
                  <a:srgbClr val="FFFF00"/>
                </a:solidFill>
              </a:rPr>
              <a:t>jums</a:t>
            </a:r>
            <a:r>
              <a:rPr lang="pt-PT" sz="1600" b="1" dirty="0">
                <a:solidFill>
                  <a:srgbClr val="FFFF00"/>
                </a:solidFill>
              </a:rPr>
              <a:t> ir </a:t>
            </a:r>
            <a:r>
              <a:rPr lang="pt-PT" sz="1600" b="1" dirty="0" err="1">
                <a:solidFill>
                  <a:srgbClr val="FFFF00"/>
                </a:solidFill>
              </a:rPr>
              <a:t>jāmācās</a:t>
            </a:r>
            <a:r>
              <a:rPr lang="pt-PT" sz="1600" b="1" dirty="0">
                <a:solidFill>
                  <a:srgbClr val="FFFF00"/>
                </a:solidFill>
              </a:rPr>
              <a:t> </a:t>
            </a:r>
            <a:r>
              <a:rPr lang="pt-PT" sz="1600" b="1" dirty="0" err="1">
                <a:solidFill>
                  <a:srgbClr val="FFFF00"/>
                </a:solidFill>
              </a:rPr>
              <a:t>visu</a:t>
            </a:r>
            <a:r>
              <a:rPr lang="pt-PT" sz="1600" b="1" dirty="0">
                <a:solidFill>
                  <a:srgbClr val="FFFF00"/>
                </a:solidFill>
              </a:rPr>
              <a:t> </a:t>
            </a:r>
            <a:r>
              <a:rPr lang="pt-PT" sz="1600" b="1" dirty="0" err="1">
                <a:solidFill>
                  <a:srgbClr val="FFFF00"/>
                </a:solidFill>
              </a:rPr>
              <a:t>mūžu</a:t>
            </a:r>
            <a:r>
              <a:rPr lang="pt-PT" sz="1600" b="1" dirty="0">
                <a:solidFill>
                  <a:srgbClr val="FFFF00"/>
                </a:solidFill>
              </a:rPr>
              <a:t>?</a:t>
            </a:r>
            <a:r>
              <a:rPr lang="en-IE" b="1" dirty="0"/>
              <a:t> </a:t>
            </a:r>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dirty="0"/>
          </a:p>
          <a:p>
            <a:pPr algn="l"/>
            <a:endParaRPr lang="en-IE" dirty="0"/>
          </a:p>
          <a:p>
            <a:pPr algn="l"/>
            <a:r>
              <a:rPr lang="en-GB" sz="1200" dirty="0">
                <a:hlinkClick r:id="rId3"/>
              </a:rPr>
              <a:t>www.youtube.com/watch?v=DekAMet0qA8</a:t>
            </a:r>
            <a:r>
              <a:rPr lang="en-IE" sz="1200" dirty="0"/>
              <a:t> </a:t>
            </a:r>
            <a:endParaRPr lang="en-GB" sz="1200"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Imagem 2">
            <a:hlinkClick r:id="rId3"/>
            <a:extLst>
              <a:ext uri="{FF2B5EF4-FFF2-40B4-BE49-F238E27FC236}">
                <a16:creationId xmlns:a16="http://schemas.microsoft.com/office/drawing/2014/main" id="{7FD2021C-48D4-EC6C-056E-BCB94FCC5FBC}"/>
              </a:ext>
            </a:extLst>
          </p:cNvPr>
          <p:cNvPicPr>
            <a:picLocks noChangeAspect="1"/>
          </p:cNvPicPr>
          <p:nvPr/>
        </p:nvPicPr>
        <p:blipFill>
          <a:blip r:embed="rId4"/>
          <a:stretch>
            <a:fillRect/>
          </a:stretch>
        </p:blipFill>
        <p:spPr>
          <a:xfrm>
            <a:off x="2091215" y="1532835"/>
            <a:ext cx="4483970" cy="2565032"/>
          </a:xfrm>
          <a:prstGeom prst="rect">
            <a:avLst/>
          </a:prstGeom>
        </p:spPr>
      </p:pic>
    </p:spTree>
    <p:extLst>
      <p:ext uri="{BB962C8B-B14F-4D97-AF65-F5344CB8AC3E}">
        <p14:creationId xmlns:p14="http://schemas.microsoft.com/office/powerpoint/2010/main" val="330386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0" scaled="0"/>
        </a:gradFill>
        <a:effectLst/>
      </p:bgPr>
    </p:bg>
    <p:spTree>
      <p:nvGrpSpPr>
        <p:cNvPr id="1" name="Shape 226"/>
        <p:cNvGrpSpPr/>
        <p:nvPr/>
      </p:nvGrpSpPr>
      <p:grpSpPr>
        <a:xfrm>
          <a:off x="0" y="0"/>
          <a:ext cx="0" cy="0"/>
          <a:chOff x="0" y="0"/>
          <a:chExt cx="0" cy="0"/>
        </a:xfrm>
      </p:grpSpPr>
      <p:sp>
        <p:nvSpPr>
          <p:cNvPr id="228" name="Google Shape;228;p32"/>
          <p:cNvSpPr txBox="1">
            <a:spLocks noGrp="1"/>
          </p:cNvSpPr>
          <p:nvPr>
            <p:ph type="title"/>
          </p:nvPr>
        </p:nvSpPr>
        <p:spPr>
          <a:xfrm>
            <a:off x="1560825" y="1587425"/>
            <a:ext cx="2164505" cy="4215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1800" dirty="0" err="1"/>
              <a:t>Ievads</a:t>
            </a:r>
            <a:endParaRPr sz="1800" dirty="0"/>
          </a:p>
        </p:txBody>
      </p:sp>
      <p:sp>
        <p:nvSpPr>
          <p:cNvPr id="230" name="Google Shape;230;p32"/>
          <p:cNvSpPr txBox="1">
            <a:spLocks noGrp="1"/>
          </p:cNvSpPr>
          <p:nvPr>
            <p:ph type="title" idx="2"/>
          </p:nvPr>
        </p:nvSpPr>
        <p:spPr>
          <a:xfrm>
            <a:off x="4359599" y="1710971"/>
            <a:ext cx="3450261" cy="414665"/>
          </a:xfrm>
          <a:prstGeom prst="rect">
            <a:avLst/>
          </a:prstGeom>
        </p:spPr>
        <p:txBody>
          <a:bodyPr spcFirstLastPara="1" wrap="square" lIns="0" tIns="0" rIns="0" bIns="0" anchor="ctr" anchorCtr="0">
            <a:noAutofit/>
          </a:bodyPr>
          <a:lstStyle/>
          <a:p>
            <a:r>
              <a:rPr lang="lv-LV" dirty="0"/>
              <a:t>Par tēmu </a:t>
            </a:r>
            <a:br>
              <a:rPr lang="lv-LV" dirty="0"/>
            </a:br>
            <a:r>
              <a:rPr lang="lv-LV" dirty="0">
                <a:solidFill>
                  <a:srgbClr val="FFFF00"/>
                </a:solidFill>
              </a:rPr>
              <a:t>Caurviju prasmju noteikšanas modeļi</a:t>
            </a:r>
            <a:endParaRPr dirty="0">
              <a:solidFill>
                <a:srgbClr val="FFFF00"/>
              </a:solidFill>
            </a:endParaRPr>
          </a:p>
        </p:txBody>
      </p:sp>
      <p:sp>
        <p:nvSpPr>
          <p:cNvPr id="246" name="Google Shape;246;p32"/>
          <p:cNvSpPr txBox="1">
            <a:spLocks noGrp="1"/>
          </p:cNvSpPr>
          <p:nvPr>
            <p:ph type="title" idx="8"/>
          </p:nvPr>
        </p:nvSpPr>
        <p:spPr>
          <a:xfrm>
            <a:off x="628592" y="1363904"/>
            <a:ext cx="1028700" cy="55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t>A</a:t>
            </a:r>
            <a:endParaRPr dirty="0"/>
          </a:p>
        </p:txBody>
      </p:sp>
      <p:sp>
        <p:nvSpPr>
          <p:cNvPr id="247" name="Google Shape;247;p32"/>
          <p:cNvSpPr txBox="1">
            <a:spLocks noGrp="1"/>
          </p:cNvSpPr>
          <p:nvPr>
            <p:ph type="title" idx="9"/>
          </p:nvPr>
        </p:nvSpPr>
        <p:spPr>
          <a:xfrm>
            <a:off x="0" y="2143222"/>
            <a:ext cx="1028700" cy="5544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GB" dirty="0"/>
              <a:t>B</a:t>
            </a:r>
            <a:endParaRPr dirty="0"/>
          </a:p>
        </p:txBody>
      </p:sp>
      <p:cxnSp>
        <p:nvCxnSpPr>
          <p:cNvPr id="236" name="Google Shape;236;p32"/>
          <p:cNvCxnSpPr/>
          <p:nvPr/>
        </p:nvCxnSpPr>
        <p:spPr>
          <a:xfrm rot="10800000">
            <a:off x="720000" y="2697622"/>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38" name="Google Shape;238;p32"/>
          <p:cNvCxnSpPr/>
          <p:nvPr/>
        </p:nvCxnSpPr>
        <p:spPr>
          <a:xfrm rot="10800000">
            <a:off x="720000" y="1892060"/>
            <a:ext cx="1635900" cy="0"/>
          </a:xfrm>
          <a:prstGeom prst="straightConnector1">
            <a:avLst/>
          </a:prstGeom>
          <a:noFill/>
          <a:ln w="19050" cap="flat" cmpd="sng">
            <a:solidFill>
              <a:schemeClr val="lt1"/>
            </a:solidFill>
            <a:prstDash val="solid"/>
            <a:round/>
            <a:headEnd type="none" w="med" len="med"/>
            <a:tailEnd type="none" w="med" len="med"/>
          </a:ln>
        </p:spPr>
      </p:cxnSp>
      <p:cxnSp>
        <p:nvCxnSpPr>
          <p:cNvPr id="240" name="Google Shape;240;p32"/>
          <p:cNvCxnSpPr>
            <a:cxnSpLocks/>
          </p:cNvCxnSpPr>
          <p:nvPr/>
        </p:nvCxnSpPr>
        <p:spPr>
          <a:xfrm>
            <a:off x="657614" y="1287444"/>
            <a:ext cx="0" cy="2662820"/>
          </a:xfrm>
          <a:prstGeom prst="straightConnector1">
            <a:avLst/>
          </a:prstGeom>
          <a:noFill/>
          <a:ln w="19050" cap="flat" cmpd="sng">
            <a:solidFill>
              <a:schemeClr val="lt1"/>
            </a:solidFill>
            <a:prstDash val="solid"/>
            <a:round/>
            <a:headEnd type="none" w="med" len="med"/>
            <a:tailEnd type="none" w="med" len="med"/>
          </a:ln>
        </p:spPr>
      </p:cxnSp>
      <p:sp>
        <p:nvSpPr>
          <p:cNvPr id="33" name="Google Shape;228;p32">
            <a:extLst>
              <a:ext uri="{FF2B5EF4-FFF2-40B4-BE49-F238E27FC236}">
                <a16:creationId xmlns:a16="http://schemas.microsoft.com/office/drawing/2014/main" id="{D48773A4-A640-42C3-A73F-58EC066A2BBE}"/>
              </a:ext>
            </a:extLst>
          </p:cNvPr>
          <p:cNvSpPr txBox="1">
            <a:spLocks/>
          </p:cNvSpPr>
          <p:nvPr/>
        </p:nvSpPr>
        <p:spPr>
          <a:xfrm>
            <a:off x="1537949" y="2364694"/>
            <a:ext cx="2187378" cy="4215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r"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en-GB" sz="1800" dirty="0" err="1"/>
              <a:t>Apguves</a:t>
            </a:r>
            <a:r>
              <a:rPr lang="en-GB" sz="1800" dirty="0"/>
              <a:t> </a:t>
            </a:r>
            <a:r>
              <a:rPr lang="en-GB" sz="1800" dirty="0" err="1"/>
              <a:t>fāze</a:t>
            </a:r>
            <a:endParaRPr lang="en-GB" sz="1800" dirty="0"/>
          </a:p>
        </p:txBody>
      </p:sp>
      <p:sp>
        <p:nvSpPr>
          <p:cNvPr id="34" name="Google Shape;230;p32">
            <a:extLst>
              <a:ext uri="{FF2B5EF4-FFF2-40B4-BE49-F238E27FC236}">
                <a16:creationId xmlns:a16="http://schemas.microsoft.com/office/drawing/2014/main" id="{49137F48-784B-42AB-90A2-5632C077AB5A}"/>
              </a:ext>
            </a:extLst>
          </p:cNvPr>
          <p:cNvSpPr txBox="1">
            <a:spLocks/>
          </p:cNvSpPr>
          <p:nvPr/>
        </p:nvSpPr>
        <p:spPr>
          <a:xfrm>
            <a:off x="4359594" y="2364694"/>
            <a:ext cx="3450260" cy="621721"/>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Montserrat"/>
              <a:buNone/>
              <a:defRPr sz="14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1400"/>
              <a:buFont typeface="Josefin Sans"/>
              <a:buNone/>
              <a:defRPr sz="1400" b="1" i="0" u="none" strike="noStrike" cap="none">
                <a:solidFill>
                  <a:schemeClr val="lt1"/>
                </a:solidFill>
                <a:latin typeface="Josefin Sans"/>
                <a:ea typeface="Josefin Sans"/>
                <a:cs typeface="Josefin Sans"/>
                <a:sym typeface="Josefin Sans"/>
              </a:defRPr>
            </a:lvl9pPr>
          </a:lstStyle>
          <a:p>
            <a:r>
              <a:rPr lang="de-DE" dirty="0" err="1"/>
              <a:t>Darbs</a:t>
            </a:r>
            <a:r>
              <a:rPr lang="de-DE" dirty="0"/>
              <a:t> </a:t>
            </a:r>
            <a:r>
              <a:rPr lang="de-DE" dirty="0" err="1"/>
              <a:t>grupās</a:t>
            </a:r>
            <a:br>
              <a:rPr lang="de-DE" dirty="0"/>
            </a:br>
            <a:r>
              <a:rPr lang="de-DE" dirty="0" err="1">
                <a:solidFill>
                  <a:srgbClr val="FFFF00"/>
                </a:solidFill>
              </a:rPr>
              <a:t>Kandidātu</a:t>
            </a:r>
            <a:r>
              <a:rPr lang="de-DE" dirty="0">
                <a:solidFill>
                  <a:srgbClr val="FFFF00"/>
                </a:solidFill>
              </a:rPr>
              <a:t> </a:t>
            </a:r>
            <a:r>
              <a:rPr lang="de-DE" dirty="0" err="1">
                <a:solidFill>
                  <a:srgbClr val="FFFF00"/>
                </a:solidFill>
              </a:rPr>
              <a:t>profilu</a:t>
            </a:r>
            <a:r>
              <a:rPr lang="de-DE" dirty="0">
                <a:solidFill>
                  <a:srgbClr val="FFFF00"/>
                </a:solidFill>
              </a:rPr>
              <a:t> </a:t>
            </a:r>
            <a:r>
              <a:rPr lang="de-DE" dirty="0" err="1">
                <a:solidFill>
                  <a:srgbClr val="FFFF00"/>
                </a:solidFill>
              </a:rPr>
              <a:t>novērtēšana</a:t>
            </a:r>
            <a:r>
              <a:rPr lang="de-DE" dirty="0">
                <a:solidFill>
                  <a:srgbClr val="FFFF00"/>
                </a:solidFill>
              </a:rPr>
              <a:t> </a:t>
            </a:r>
            <a:r>
              <a:rPr lang="de-DE" dirty="0" err="1">
                <a:solidFill>
                  <a:srgbClr val="FFFF00"/>
                </a:solidFill>
              </a:rPr>
              <a:t>un</a:t>
            </a:r>
            <a:r>
              <a:rPr lang="de-DE" dirty="0">
                <a:solidFill>
                  <a:srgbClr val="FFFF00"/>
                </a:solidFill>
              </a:rPr>
              <a:t> </a:t>
            </a:r>
            <a:r>
              <a:rPr lang="de-DE" dirty="0" err="1">
                <a:solidFill>
                  <a:srgbClr val="FFFF00"/>
                </a:solidFill>
              </a:rPr>
              <a:t>prasmju</a:t>
            </a:r>
            <a:r>
              <a:rPr lang="de-DE" dirty="0">
                <a:solidFill>
                  <a:srgbClr val="FFFF00"/>
                </a:solidFill>
              </a:rPr>
              <a:t> </a:t>
            </a:r>
            <a:r>
              <a:rPr lang="de-DE" dirty="0" err="1">
                <a:solidFill>
                  <a:srgbClr val="FFFF00"/>
                </a:solidFill>
              </a:rPr>
              <a:t>identificēšanas</a:t>
            </a:r>
            <a:r>
              <a:rPr lang="de-DE" dirty="0">
                <a:solidFill>
                  <a:srgbClr val="FFFF00"/>
                </a:solidFill>
              </a:rPr>
              <a:t> </a:t>
            </a:r>
            <a:r>
              <a:rPr lang="de-DE" dirty="0" err="1">
                <a:solidFill>
                  <a:srgbClr val="FFFF00"/>
                </a:solidFill>
              </a:rPr>
              <a:t>process</a:t>
            </a:r>
            <a:endParaRPr lang="de-DE"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1667781"/>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A4:</a:t>
            </a:r>
            <a:br>
              <a:rPr lang="en-GB" sz="4000" dirty="0">
                <a:solidFill>
                  <a:schemeClr val="bg1"/>
                </a:solidFill>
              </a:rPr>
            </a:br>
            <a:r>
              <a:rPr lang="en-US" sz="4000" dirty="0" err="1">
                <a:solidFill>
                  <a:schemeClr val="bg1"/>
                </a:solidFill>
              </a:rPr>
              <a:t>Iegūto</a:t>
            </a:r>
            <a:r>
              <a:rPr lang="en-US" sz="4000" dirty="0">
                <a:solidFill>
                  <a:schemeClr val="bg1"/>
                </a:solidFill>
              </a:rPr>
              <a:t> </a:t>
            </a:r>
            <a:r>
              <a:rPr lang="en-US" sz="4000" dirty="0" err="1">
                <a:solidFill>
                  <a:schemeClr val="bg1"/>
                </a:solidFill>
              </a:rPr>
              <a:t>skolas</a:t>
            </a:r>
            <a:r>
              <a:rPr lang="en-US" sz="4000" dirty="0">
                <a:solidFill>
                  <a:schemeClr val="bg1"/>
                </a:solidFill>
              </a:rPr>
              <a:t> un </a:t>
            </a:r>
            <a:r>
              <a:rPr lang="en-US" sz="4000" dirty="0" err="1">
                <a:solidFill>
                  <a:schemeClr val="bg1"/>
                </a:solidFill>
              </a:rPr>
              <a:t>profesionālo</a:t>
            </a:r>
            <a:r>
              <a:rPr lang="en-US" sz="4000" dirty="0">
                <a:solidFill>
                  <a:schemeClr val="bg1"/>
                </a:solidFill>
              </a:rPr>
              <a:t> </a:t>
            </a:r>
            <a:r>
              <a:rPr lang="en-US" sz="4000" dirty="0" err="1">
                <a:solidFill>
                  <a:srgbClr val="FFFF00"/>
                </a:solidFill>
              </a:rPr>
              <a:t>caurviju</a:t>
            </a:r>
            <a:r>
              <a:rPr lang="en-US" sz="4000" dirty="0">
                <a:solidFill>
                  <a:srgbClr val="FFFF00"/>
                </a:solidFill>
              </a:rPr>
              <a:t> </a:t>
            </a:r>
            <a:r>
              <a:rPr lang="en-US" sz="4000" dirty="0" err="1">
                <a:solidFill>
                  <a:srgbClr val="FFFF00"/>
                </a:solidFill>
              </a:rPr>
              <a:t>prasmju</a:t>
            </a:r>
            <a:r>
              <a:rPr lang="en-US" sz="4000" dirty="0">
                <a:solidFill>
                  <a:srgbClr val="FFFF00"/>
                </a:solidFill>
              </a:rPr>
              <a:t> </a:t>
            </a:r>
            <a:r>
              <a:rPr lang="en-US" sz="4000" dirty="0" err="1">
                <a:solidFill>
                  <a:srgbClr val="FFFF00"/>
                </a:solidFill>
              </a:rPr>
              <a:t>identificēšana</a:t>
            </a:r>
            <a:r>
              <a:rPr lang="en-US" sz="4000" dirty="0">
                <a:solidFill>
                  <a:schemeClr val="bg1"/>
                </a:solidFill>
              </a:rPr>
              <a:t>, </a:t>
            </a:r>
            <a:r>
              <a:rPr lang="en-US" sz="4000" dirty="0" err="1">
                <a:solidFill>
                  <a:schemeClr val="bg1"/>
                </a:solidFill>
              </a:rPr>
              <a:t>izmantojot</a:t>
            </a:r>
            <a:r>
              <a:rPr lang="en-US" sz="4000" dirty="0">
                <a:solidFill>
                  <a:schemeClr val="bg1"/>
                </a:solidFill>
              </a:rPr>
              <a:t> </a:t>
            </a:r>
            <a:r>
              <a:rPr lang="en-US" sz="4000" dirty="0" err="1">
                <a:solidFill>
                  <a:schemeClr val="bg1"/>
                </a:solidFill>
              </a:rPr>
              <a:t>dokumentāciju</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2313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dirty="0" err="1">
                <a:solidFill>
                  <a:schemeClr val="bg1"/>
                </a:solidFill>
              </a:rPr>
              <a:t>Iegūto</a:t>
            </a:r>
            <a:r>
              <a:rPr lang="en-US" sz="1600" dirty="0">
                <a:solidFill>
                  <a:schemeClr val="bg1"/>
                </a:solidFill>
              </a:rPr>
              <a:t> </a:t>
            </a:r>
            <a:r>
              <a:rPr lang="en-US" sz="1600" dirty="0" err="1">
                <a:solidFill>
                  <a:schemeClr val="bg1"/>
                </a:solidFill>
              </a:rPr>
              <a:t>skolas</a:t>
            </a:r>
            <a:r>
              <a:rPr lang="en-US" sz="1600" dirty="0">
                <a:solidFill>
                  <a:schemeClr val="bg1"/>
                </a:solidFill>
              </a:rPr>
              <a:t> un </a:t>
            </a:r>
            <a:r>
              <a:rPr lang="en-US" sz="1600" dirty="0" err="1">
                <a:solidFill>
                  <a:schemeClr val="bg1"/>
                </a:solidFill>
              </a:rPr>
              <a:t>profesionālo</a:t>
            </a:r>
            <a:r>
              <a:rPr lang="en-US" sz="1600" dirty="0">
                <a:solidFill>
                  <a:schemeClr val="bg1"/>
                </a:solidFill>
              </a:rPr>
              <a:t> </a:t>
            </a:r>
            <a:r>
              <a:rPr lang="en-US" sz="1600" dirty="0" err="1">
                <a:solidFill>
                  <a:srgbClr val="FFFF00"/>
                </a:solidFill>
              </a:rPr>
              <a:t>caurviju</a:t>
            </a:r>
            <a:r>
              <a:rPr lang="en-US" sz="1600" dirty="0">
                <a:solidFill>
                  <a:srgbClr val="FFFF00"/>
                </a:solidFill>
              </a:rPr>
              <a:t> </a:t>
            </a:r>
            <a:r>
              <a:rPr lang="en-US" sz="1600" dirty="0" err="1">
                <a:solidFill>
                  <a:srgbClr val="FFFF00"/>
                </a:solidFill>
              </a:rPr>
              <a:t>prasmju</a:t>
            </a:r>
            <a:r>
              <a:rPr lang="en-US" sz="1600" dirty="0">
                <a:solidFill>
                  <a:srgbClr val="FFFF00"/>
                </a:solidFill>
              </a:rPr>
              <a:t> </a:t>
            </a:r>
            <a:r>
              <a:rPr lang="en-US" sz="1600" dirty="0" err="1">
                <a:solidFill>
                  <a:srgbClr val="FFFF00"/>
                </a:solidFill>
              </a:rPr>
              <a:t>identificēšana</a:t>
            </a:r>
            <a:r>
              <a:rPr lang="en-US" sz="1600" dirty="0">
                <a:solidFill>
                  <a:schemeClr val="bg1"/>
                </a:solidFill>
              </a:rPr>
              <a:t>, </a:t>
            </a:r>
            <a:r>
              <a:rPr lang="en-US" sz="1600" dirty="0" err="1">
                <a:solidFill>
                  <a:schemeClr val="bg1"/>
                </a:solidFill>
              </a:rPr>
              <a:t>izmantojot</a:t>
            </a:r>
            <a:r>
              <a:rPr lang="en-US" sz="1600" dirty="0">
                <a:solidFill>
                  <a:schemeClr val="bg1"/>
                </a:solidFill>
              </a:rPr>
              <a:t> </a:t>
            </a:r>
            <a:r>
              <a:rPr lang="en-US" sz="1600" dirty="0" err="1">
                <a:solidFill>
                  <a:schemeClr val="bg1"/>
                </a:solidFill>
              </a:rPr>
              <a:t>dokumentāciju</a:t>
            </a:r>
            <a:endParaRPr lang="en-US" sz="1600" dirty="0">
              <a:solidFill>
                <a:schemeClr val="bg1"/>
              </a:solidFill>
            </a:endParaRPr>
          </a:p>
          <a:p>
            <a:pPr algn="l"/>
            <a:endParaRPr lang="en-GB" b="1" dirty="0"/>
          </a:p>
          <a:p>
            <a:pPr algn="l"/>
            <a:r>
              <a:rPr lang="en-US" dirty="0" err="1">
                <a:solidFill>
                  <a:schemeClr val="bg1"/>
                </a:solidFill>
              </a:rPr>
              <a:t>Iegūtās</a:t>
            </a:r>
            <a:r>
              <a:rPr lang="en-US" dirty="0">
                <a:solidFill>
                  <a:schemeClr val="bg1"/>
                </a:solidFill>
              </a:rPr>
              <a:t> </a:t>
            </a:r>
            <a:r>
              <a:rPr lang="en-US" dirty="0" err="1">
                <a:solidFill>
                  <a:schemeClr val="bg1"/>
                </a:solidFill>
              </a:rPr>
              <a:t>izglītības</a:t>
            </a:r>
            <a:r>
              <a:rPr lang="en-US" dirty="0">
                <a:solidFill>
                  <a:schemeClr val="bg1"/>
                </a:solidFill>
              </a:rPr>
              <a:t> un </a:t>
            </a:r>
            <a:r>
              <a:rPr lang="en-US" dirty="0" err="1">
                <a:solidFill>
                  <a:schemeClr val="bg1"/>
                </a:solidFill>
              </a:rPr>
              <a:t>profesionālās</a:t>
            </a:r>
            <a:r>
              <a:rPr lang="en-US" dirty="0">
                <a:solidFill>
                  <a:schemeClr val="bg1"/>
                </a:solidFill>
              </a:rPr>
              <a:t> </a:t>
            </a:r>
            <a:r>
              <a:rPr lang="en-US" dirty="0" err="1">
                <a:solidFill>
                  <a:schemeClr val="bg1"/>
                </a:solidFill>
              </a:rPr>
              <a:t>caurviju</a:t>
            </a:r>
            <a:r>
              <a:rPr lang="en-US" dirty="0">
                <a:solidFill>
                  <a:schemeClr val="bg1"/>
                </a:solidFill>
              </a:rPr>
              <a:t> </a:t>
            </a:r>
            <a:r>
              <a:rPr lang="en-US" dirty="0" err="1">
                <a:solidFill>
                  <a:schemeClr val="bg1"/>
                </a:solidFill>
              </a:rPr>
              <a:t>prasmes</a:t>
            </a:r>
            <a:r>
              <a:rPr lang="en-US" dirty="0">
                <a:solidFill>
                  <a:schemeClr val="bg1"/>
                </a:solidFill>
              </a:rPr>
              <a:t> var </a:t>
            </a:r>
            <a:r>
              <a:rPr lang="en-US" dirty="0" err="1">
                <a:solidFill>
                  <a:schemeClr val="bg1"/>
                </a:solidFill>
              </a:rPr>
              <a:t>identificēt</a:t>
            </a:r>
            <a:r>
              <a:rPr lang="en-US" dirty="0">
                <a:solidFill>
                  <a:schemeClr val="bg1"/>
                </a:solidFill>
              </a:rPr>
              <a:t>, </a:t>
            </a:r>
            <a:r>
              <a:rPr lang="en-US" dirty="0" err="1">
                <a:solidFill>
                  <a:schemeClr val="bg1"/>
                </a:solidFill>
              </a:rPr>
              <a:t>izmantojot</a:t>
            </a:r>
            <a:r>
              <a:rPr lang="en-US" dirty="0">
                <a:solidFill>
                  <a:schemeClr val="bg1"/>
                </a:solidFill>
              </a:rPr>
              <a:t> </a:t>
            </a:r>
            <a:r>
              <a:rPr lang="en-US" dirty="0" err="1">
                <a:solidFill>
                  <a:schemeClr val="bg1"/>
                </a:solidFill>
              </a:rPr>
              <a:t>dažādus</a:t>
            </a:r>
            <a:r>
              <a:rPr lang="en-US" dirty="0">
                <a:solidFill>
                  <a:schemeClr val="bg1"/>
                </a:solidFill>
              </a:rPr>
              <a:t> </a:t>
            </a:r>
            <a:r>
              <a:rPr lang="en-US" dirty="0" err="1">
                <a:solidFill>
                  <a:schemeClr val="bg1"/>
                </a:solidFill>
              </a:rPr>
              <a:t>dokumentus</a:t>
            </a:r>
            <a:r>
              <a:rPr lang="en-US" dirty="0">
                <a:solidFill>
                  <a:schemeClr val="bg1"/>
                </a:solidFill>
              </a:rPr>
              <a:t>, </a:t>
            </a:r>
            <a:r>
              <a:rPr lang="en-US" dirty="0" err="1">
                <a:solidFill>
                  <a:schemeClr val="bg1"/>
                </a:solidFill>
              </a:rPr>
              <a:t>piemēram</a:t>
            </a:r>
            <a:r>
              <a:rPr lang="en-US" dirty="0">
                <a:solidFill>
                  <a:schemeClr val="bg1"/>
                </a:solidFill>
              </a:rPr>
              <a:t>, CV, </a:t>
            </a:r>
            <a:r>
              <a:rPr lang="en-US" dirty="0" err="1">
                <a:solidFill>
                  <a:schemeClr val="bg1"/>
                </a:solidFill>
              </a:rPr>
              <a:t>motivācijas</a:t>
            </a:r>
            <a:r>
              <a:rPr lang="en-US" dirty="0">
                <a:solidFill>
                  <a:schemeClr val="bg1"/>
                </a:solidFill>
              </a:rPr>
              <a:t> </a:t>
            </a:r>
            <a:r>
              <a:rPr lang="en-US" dirty="0" err="1">
                <a:solidFill>
                  <a:schemeClr val="bg1"/>
                </a:solidFill>
              </a:rPr>
              <a:t>vēstules</a:t>
            </a:r>
            <a:r>
              <a:rPr lang="en-US" dirty="0">
                <a:solidFill>
                  <a:schemeClr val="bg1"/>
                </a:solidFill>
              </a:rPr>
              <a:t>, </a:t>
            </a:r>
            <a:r>
              <a:rPr lang="en-US" dirty="0" err="1">
                <a:solidFill>
                  <a:schemeClr val="bg1"/>
                </a:solidFill>
              </a:rPr>
              <a:t>amatu</a:t>
            </a:r>
            <a:r>
              <a:rPr lang="en-US" dirty="0">
                <a:solidFill>
                  <a:schemeClr val="bg1"/>
                </a:solidFill>
              </a:rPr>
              <a:t> </a:t>
            </a:r>
            <a:r>
              <a:rPr lang="en-US" dirty="0" err="1">
                <a:solidFill>
                  <a:schemeClr val="bg1"/>
                </a:solidFill>
              </a:rPr>
              <a:t>aprakstus</a:t>
            </a:r>
            <a:r>
              <a:rPr lang="en-US" dirty="0">
                <a:solidFill>
                  <a:schemeClr val="bg1"/>
                </a:solidFill>
              </a:rPr>
              <a:t>, </a:t>
            </a:r>
            <a:r>
              <a:rPr lang="en-US" dirty="0" err="1">
                <a:solidFill>
                  <a:schemeClr val="bg1"/>
                </a:solidFill>
              </a:rPr>
              <a:t>darba</a:t>
            </a:r>
            <a:r>
              <a:rPr lang="en-US" dirty="0">
                <a:solidFill>
                  <a:schemeClr val="bg1"/>
                </a:solidFill>
              </a:rPr>
              <a:t> </a:t>
            </a:r>
            <a:r>
              <a:rPr lang="en-US" dirty="0" err="1">
                <a:solidFill>
                  <a:schemeClr val="bg1"/>
                </a:solidFill>
              </a:rPr>
              <a:t>izpildes</a:t>
            </a:r>
            <a:r>
              <a:rPr lang="en-US" dirty="0">
                <a:solidFill>
                  <a:schemeClr val="bg1"/>
                </a:solidFill>
              </a:rPr>
              <a:t> </a:t>
            </a:r>
            <a:r>
              <a:rPr lang="en-US" dirty="0" err="1">
                <a:solidFill>
                  <a:schemeClr val="bg1"/>
                </a:solidFill>
              </a:rPr>
              <a:t>novērtējumus</a:t>
            </a:r>
            <a:r>
              <a:rPr lang="en-US" dirty="0">
                <a:solidFill>
                  <a:schemeClr val="bg1"/>
                </a:solidFill>
              </a:rPr>
              <a:t>, </a:t>
            </a:r>
            <a:r>
              <a:rPr lang="en-US" dirty="0" err="1">
                <a:solidFill>
                  <a:schemeClr val="bg1"/>
                </a:solidFill>
              </a:rPr>
              <a:t>akadēmiskos</a:t>
            </a:r>
            <a:r>
              <a:rPr lang="en-US" dirty="0">
                <a:solidFill>
                  <a:schemeClr val="bg1"/>
                </a:solidFill>
              </a:rPr>
              <a:t> </a:t>
            </a:r>
            <a:r>
              <a:rPr lang="en-US" dirty="0" err="1">
                <a:solidFill>
                  <a:schemeClr val="bg1"/>
                </a:solidFill>
              </a:rPr>
              <a:t>izrakstus</a:t>
            </a:r>
            <a:r>
              <a:rPr lang="en-US" dirty="0">
                <a:solidFill>
                  <a:schemeClr val="bg1"/>
                </a:solidFill>
              </a:rPr>
              <a:t> un </a:t>
            </a:r>
            <a:r>
              <a:rPr lang="en-US" dirty="0" err="1">
                <a:solidFill>
                  <a:schemeClr val="bg1"/>
                </a:solidFill>
              </a:rPr>
              <a:t>sasniegumu</a:t>
            </a:r>
            <a:r>
              <a:rPr lang="en-US" dirty="0">
                <a:solidFill>
                  <a:schemeClr val="bg1"/>
                </a:solidFill>
              </a:rPr>
              <a:t> </a:t>
            </a:r>
            <a:r>
              <a:rPr lang="en-US" dirty="0" err="1">
                <a:solidFill>
                  <a:schemeClr val="bg1"/>
                </a:solidFill>
              </a:rPr>
              <a:t>sertifikātus</a:t>
            </a:r>
            <a:r>
              <a:rPr lang="en-US" dirty="0">
                <a:solidFill>
                  <a:schemeClr val="bg1"/>
                </a:solidFill>
              </a:rPr>
              <a:t>.</a:t>
            </a:r>
          </a:p>
          <a:p>
            <a:pPr algn="l"/>
            <a:endParaRPr lang="en-US" dirty="0">
              <a:solidFill>
                <a:schemeClr val="bg1"/>
              </a:solidFill>
            </a:endParaRPr>
          </a:p>
          <a:p>
            <a:pPr algn="l"/>
            <a:r>
              <a:rPr lang="en-US" dirty="0" err="1">
                <a:solidFill>
                  <a:schemeClr val="bg1"/>
                </a:solidFill>
              </a:rPr>
              <a:t>Tālāk</a:t>
            </a:r>
            <a:r>
              <a:rPr lang="en-US" dirty="0">
                <a:solidFill>
                  <a:schemeClr val="bg1"/>
                </a:solidFill>
              </a:rPr>
              <a:t> </a:t>
            </a:r>
            <a:r>
              <a:rPr lang="en-US" dirty="0" err="1">
                <a:solidFill>
                  <a:schemeClr val="bg1"/>
                </a:solidFill>
              </a:rPr>
              <a:t>mēs</a:t>
            </a:r>
            <a:r>
              <a:rPr lang="en-US" dirty="0">
                <a:solidFill>
                  <a:schemeClr val="bg1"/>
                </a:solidFill>
              </a:rPr>
              <a:t> </a:t>
            </a:r>
            <a:r>
              <a:rPr lang="en-US" dirty="0" err="1">
                <a:solidFill>
                  <a:schemeClr val="bg1"/>
                </a:solidFill>
              </a:rPr>
              <a:t>sniedzam</a:t>
            </a:r>
            <a:r>
              <a:rPr lang="en-US" dirty="0">
                <a:solidFill>
                  <a:schemeClr val="bg1"/>
                </a:solidFill>
              </a:rPr>
              <a:t> </a:t>
            </a:r>
            <a:r>
              <a:rPr lang="en-US" dirty="0" err="1">
                <a:solidFill>
                  <a:schemeClr val="bg1"/>
                </a:solidFill>
              </a:rPr>
              <a:t>dažus</a:t>
            </a:r>
            <a:r>
              <a:rPr lang="en-US" dirty="0">
                <a:solidFill>
                  <a:schemeClr val="bg1"/>
                </a:solidFill>
              </a:rPr>
              <a:t> </a:t>
            </a:r>
            <a:r>
              <a:rPr lang="en-US" dirty="0" err="1">
                <a:solidFill>
                  <a:schemeClr val="bg1"/>
                </a:solidFill>
              </a:rPr>
              <a:t>padomus</a:t>
            </a:r>
            <a:r>
              <a:rPr lang="en-US" dirty="0">
                <a:solidFill>
                  <a:schemeClr val="bg1"/>
                </a:solidFill>
              </a:rPr>
              <a:t>, </a:t>
            </a:r>
            <a:r>
              <a:rPr lang="en-US" dirty="0" err="1">
                <a:solidFill>
                  <a:schemeClr val="bg1"/>
                </a:solidFill>
              </a:rPr>
              <a:t>kā</a:t>
            </a:r>
            <a:r>
              <a:rPr lang="en-US" dirty="0">
                <a:solidFill>
                  <a:schemeClr val="bg1"/>
                </a:solidFill>
              </a:rPr>
              <a:t> </a:t>
            </a:r>
            <a:r>
              <a:rPr lang="en-US" dirty="0" err="1">
                <a:solidFill>
                  <a:schemeClr val="bg1"/>
                </a:solidFill>
              </a:rPr>
              <a:t>dokumentācijā</a:t>
            </a:r>
            <a:r>
              <a:rPr lang="en-US" dirty="0">
                <a:solidFill>
                  <a:schemeClr val="bg1"/>
                </a:solidFill>
              </a:rPr>
              <a:t> </a:t>
            </a:r>
            <a:r>
              <a:rPr lang="en-US" dirty="0" err="1">
                <a:solidFill>
                  <a:schemeClr val="bg1"/>
                </a:solidFill>
              </a:rPr>
              <a:t>noteikt</a:t>
            </a:r>
            <a:r>
              <a:rPr lang="en-US" dirty="0">
                <a:solidFill>
                  <a:schemeClr val="bg1"/>
                </a:solidFill>
              </a:rPr>
              <a:t> </a:t>
            </a:r>
            <a:r>
              <a:rPr lang="en-US" dirty="0" err="1">
                <a:solidFill>
                  <a:schemeClr val="bg1"/>
                </a:solidFill>
              </a:rPr>
              <a:t>iegūtās</a:t>
            </a:r>
            <a:r>
              <a:rPr lang="en-US" dirty="0">
                <a:solidFill>
                  <a:schemeClr val="bg1"/>
                </a:solidFill>
              </a:rPr>
              <a:t> </a:t>
            </a:r>
            <a:r>
              <a:rPr lang="en-US" dirty="0" err="1">
                <a:solidFill>
                  <a:schemeClr val="bg1"/>
                </a:solidFill>
              </a:rPr>
              <a:t>skolas</a:t>
            </a:r>
            <a:r>
              <a:rPr lang="en-US" dirty="0">
                <a:solidFill>
                  <a:schemeClr val="bg1"/>
                </a:solidFill>
              </a:rPr>
              <a:t> un </a:t>
            </a:r>
            <a:r>
              <a:rPr lang="en-US" dirty="0" err="1">
                <a:solidFill>
                  <a:schemeClr val="bg1"/>
                </a:solidFill>
              </a:rPr>
              <a:t>profesionālās</a:t>
            </a:r>
            <a:r>
              <a:rPr lang="en-US" dirty="0">
                <a:solidFill>
                  <a:schemeClr val="bg1"/>
                </a:solidFill>
              </a:rPr>
              <a:t> </a:t>
            </a:r>
            <a:r>
              <a:rPr lang="en-US" dirty="0" err="1">
                <a:solidFill>
                  <a:schemeClr val="bg1"/>
                </a:solidFill>
              </a:rPr>
              <a:t>caurviju</a:t>
            </a:r>
            <a:r>
              <a:rPr lang="en-US" dirty="0">
                <a:solidFill>
                  <a:schemeClr val="bg1"/>
                </a:solidFill>
              </a:rPr>
              <a:t> </a:t>
            </a:r>
            <a:r>
              <a:rPr lang="en-US" dirty="0" err="1">
                <a:solidFill>
                  <a:schemeClr val="bg1"/>
                </a:solidFill>
              </a:rPr>
              <a:t>prasmes</a:t>
            </a:r>
            <a:r>
              <a:rPr lang="en-US" dirty="0">
                <a:solidFill>
                  <a:schemeClr val="bg1"/>
                </a:solidFill>
              </a:rPr>
              <a:t>.</a:t>
            </a:r>
            <a:endParaRPr lang="en-IE" dirty="0"/>
          </a:p>
          <a:p>
            <a:pPr algn="l"/>
            <a:endParaRPr lang="en-GB" dirty="0"/>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745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Iegūto</a:t>
            </a:r>
            <a:r>
              <a:rPr lang="en-US" sz="1600" b="1" dirty="0">
                <a:solidFill>
                  <a:schemeClr val="bg1"/>
                </a:solidFill>
              </a:rPr>
              <a:t> </a:t>
            </a:r>
            <a:r>
              <a:rPr lang="en-US" sz="1600" b="1" dirty="0" err="1">
                <a:solidFill>
                  <a:schemeClr val="bg1"/>
                </a:solidFill>
              </a:rPr>
              <a:t>skolas</a:t>
            </a:r>
            <a:r>
              <a:rPr lang="en-US" sz="1600" b="1" dirty="0">
                <a:solidFill>
                  <a:schemeClr val="bg1"/>
                </a:solidFill>
              </a:rPr>
              <a:t> un </a:t>
            </a:r>
            <a:r>
              <a:rPr lang="en-US" sz="1600" b="1" dirty="0" err="1">
                <a:solidFill>
                  <a:schemeClr val="bg1"/>
                </a:solidFill>
              </a:rPr>
              <a:t>profesionālo</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identificēšana</a:t>
            </a:r>
            <a:r>
              <a:rPr lang="en-US" sz="1600" b="1" dirty="0">
                <a:solidFill>
                  <a:schemeClr val="bg1"/>
                </a:solidFill>
              </a:rPr>
              <a:t>, </a:t>
            </a:r>
            <a:r>
              <a:rPr lang="en-US" sz="1600" b="1" dirty="0" err="1">
                <a:solidFill>
                  <a:schemeClr val="bg1"/>
                </a:solidFill>
              </a:rPr>
              <a:t>izmantojot</a:t>
            </a:r>
            <a:r>
              <a:rPr lang="en-US" sz="1600" b="1" dirty="0">
                <a:solidFill>
                  <a:schemeClr val="bg1"/>
                </a:solidFill>
              </a:rPr>
              <a:t> </a:t>
            </a:r>
            <a:r>
              <a:rPr lang="en-US" sz="1600" b="1" dirty="0" err="1">
                <a:solidFill>
                  <a:schemeClr val="bg1"/>
                </a:solidFill>
              </a:rPr>
              <a:t>dokumentāciju</a:t>
            </a:r>
            <a:endParaRPr lang="en-US" sz="1600" b="1" dirty="0">
              <a:solidFill>
                <a:schemeClr val="bg1"/>
              </a:solidFill>
            </a:endParaRPr>
          </a:p>
          <a:p>
            <a:pPr algn="l"/>
            <a:r>
              <a:rPr lang="en-IE" b="1" dirty="0"/>
              <a:t> </a:t>
            </a:r>
            <a:endParaRPr lang="en-US" b="0" i="0" dirty="0">
              <a:solidFill>
                <a:schemeClr val="bg1"/>
              </a:solidFill>
              <a:effectLst/>
              <a:latin typeface="Söhne"/>
            </a:endParaRPr>
          </a:p>
          <a:p>
            <a:pPr algn="l">
              <a:buFont typeface="+mj-lt"/>
              <a:buAutoNum type="arabicPeriod"/>
            </a:pPr>
            <a:r>
              <a:rPr lang="en-US" b="0" i="0" dirty="0" err="1">
                <a:solidFill>
                  <a:srgbClr val="FFFF00"/>
                </a:solidFill>
                <a:effectLst/>
                <a:latin typeface="Söhne"/>
              </a:rPr>
              <a:t>Pārskatiet</a:t>
            </a:r>
            <a:r>
              <a:rPr lang="en-US" b="0" i="0" dirty="0">
                <a:solidFill>
                  <a:srgbClr val="FFFF00"/>
                </a:solidFill>
                <a:effectLst/>
                <a:latin typeface="Söhne"/>
              </a:rPr>
              <a:t> </a:t>
            </a:r>
            <a:r>
              <a:rPr lang="en-US" b="0" i="0" dirty="0" err="1">
                <a:solidFill>
                  <a:srgbClr val="FFFF00"/>
                </a:solidFill>
                <a:effectLst/>
                <a:latin typeface="Söhne"/>
              </a:rPr>
              <a:t>amatu</a:t>
            </a:r>
            <a:r>
              <a:rPr lang="en-US" b="0" i="0" dirty="0">
                <a:solidFill>
                  <a:srgbClr val="FFFF00"/>
                </a:solidFill>
                <a:effectLst/>
                <a:latin typeface="Söhne"/>
              </a:rPr>
              <a:t> </a:t>
            </a:r>
            <a:r>
              <a:rPr lang="en-US" b="0" i="0" dirty="0" err="1">
                <a:solidFill>
                  <a:srgbClr val="FFFF00"/>
                </a:solidFill>
                <a:effectLst/>
                <a:latin typeface="Söhne"/>
              </a:rPr>
              <a:t>aprakstus</a:t>
            </a:r>
            <a:r>
              <a:rPr lang="en-US" b="0" i="0" dirty="0">
                <a:solidFill>
                  <a:srgbClr val="FFFF00"/>
                </a:solidFill>
                <a:effectLst/>
                <a:latin typeface="Söhne"/>
              </a:rPr>
              <a:t> un </a:t>
            </a:r>
            <a:r>
              <a:rPr lang="en-US" b="0" i="0" dirty="0" err="1">
                <a:solidFill>
                  <a:srgbClr val="FFFF00"/>
                </a:solidFill>
                <a:effectLst/>
                <a:latin typeface="Söhne"/>
              </a:rPr>
              <a:t>darbības</a:t>
            </a:r>
            <a:r>
              <a:rPr lang="en-US" b="0" i="0" dirty="0">
                <a:solidFill>
                  <a:srgbClr val="FFFF00"/>
                </a:solidFill>
                <a:effectLst/>
                <a:latin typeface="Söhne"/>
              </a:rPr>
              <a:t> </a:t>
            </a:r>
            <a:r>
              <a:rPr lang="en-US" b="0" i="0" dirty="0" err="1">
                <a:solidFill>
                  <a:srgbClr val="FFFF00"/>
                </a:solidFill>
                <a:effectLst/>
                <a:latin typeface="Söhne"/>
              </a:rPr>
              <a:t>novērtējumus</a:t>
            </a:r>
            <a:r>
              <a:rPr lang="en-US" b="0" i="0" dirty="0">
                <a:solidFill>
                  <a:srgbClr val="FFFF00"/>
                </a:solidFill>
                <a:effectLst/>
                <a:latin typeface="Söhne"/>
              </a:rPr>
              <a:t>: </a:t>
            </a:r>
            <a:r>
              <a:rPr lang="en-US" b="0" i="0" dirty="0" err="1">
                <a:solidFill>
                  <a:schemeClr val="bg1"/>
                </a:solidFill>
                <a:effectLst/>
                <a:latin typeface="Söhne"/>
              </a:rPr>
              <a:t>Amatu</a:t>
            </a:r>
            <a:r>
              <a:rPr lang="en-US" b="0" i="0" dirty="0">
                <a:solidFill>
                  <a:schemeClr val="bg1"/>
                </a:solidFill>
                <a:effectLst/>
                <a:latin typeface="Söhne"/>
              </a:rPr>
              <a:t> </a:t>
            </a:r>
            <a:r>
              <a:rPr lang="en-US" b="0" i="0" dirty="0" err="1">
                <a:solidFill>
                  <a:schemeClr val="bg1"/>
                </a:solidFill>
                <a:effectLst/>
                <a:latin typeface="Söhne"/>
              </a:rPr>
              <a:t>aprakstos</a:t>
            </a:r>
            <a:r>
              <a:rPr lang="en-US" b="0" i="0" dirty="0">
                <a:solidFill>
                  <a:schemeClr val="bg1"/>
                </a:solidFill>
                <a:effectLst/>
                <a:latin typeface="Söhne"/>
              </a:rPr>
              <a:t> </a:t>
            </a:r>
            <a:r>
              <a:rPr lang="en-US" b="0" i="0" dirty="0" err="1">
                <a:solidFill>
                  <a:schemeClr val="bg1"/>
                </a:solidFill>
                <a:effectLst/>
                <a:latin typeface="Söhne"/>
              </a:rPr>
              <a:t>parasti</a:t>
            </a:r>
            <a:r>
              <a:rPr lang="en-US" b="0" i="0" dirty="0">
                <a:solidFill>
                  <a:schemeClr val="bg1"/>
                </a:solidFill>
                <a:effectLst/>
                <a:latin typeface="Söhne"/>
              </a:rPr>
              <a:t> </a:t>
            </a:r>
            <a:r>
              <a:rPr lang="en-US" b="0" i="0" dirty="0" err="1">
                <a:solidFill>
                  <a:schemeClr val="bg1"/>
                </a:solidFill>
                <a:effectLst/>
                <a:latin typeface="Söhne"/>
              </a:rPr>
              <a:t>ir</a:t>
            </a:r>
            <a:r>
              <a:rPr lang="en-US" b="0" i="0" dirty="0">
                <a:solidFill>
                  <a:schemeClr val="bg1"/>
                </a:solidFill>
                <a:effectLst/>
                <a:latin typeface="Söhne"/>
              </a:rPr>
              <a:t> </a:t>
            </a:r>
            <a:r>
              <a:rPr lang="en-US" b="0" i="0" dirty="0" err="1">
                <a:solidFill>
                  <a:schemeClr val="bg1"/>
                </a:solidFill>
                <a:effectLst/>
                <a:latin typeface="Söhne"/>
              </a:rPr>
              <a:t>norādītas</a:t>
            </a:r>
            <a:r>
              <a:rPr lang="en-US" b="0" i="0" dirty="0">
                <a:solidFill>
                  <a:schemeClr val="bg1"/>
                </a:solidFill>
                <a:effectLst/>
                <a:latin typeface="Söhne"/>
              </a:rPr>
              <a:t> </a:t>
            </a:r>
            <a:r>
              <a:rPr lang="en-US" b="0" i="0" dirty="0" err="1">
                <a:solidFill>
                  <a:schemeClr val="bg1"/>
                </a:solidFill>
                <a:effectLst/>
                <a:latin typeface="Söhne"/>
              </a:rPr>
              <a:t>prasmes</a:t>
            </a:r>
            <a:r>
              <a:rPr lang="en-US" b="0" i="0" dirty="0">
                <a:solidFill>
                  <a:schemeClr val="bg1"/>
                </a:solidFill>
                <a:effectLst/>
                <a:latin typeface="Söhne"/>
              </a:rPr>
              <a:t>, kas </a:t>
            </a:r>
            <a:r>
              <a:rPr lang="en-US" b="0" i="0" dirty="0" err="1">
                <a:solidFill>
                  <a:schemeClr val="bg1"/>
                </a:solidFill>
                <a:effectLst/>
                <a:latin typeface="Söhne"/>
              </a:rPr>
              <a:t>nepieciešamas</a:t>
            </a:r>
            <a:r>
              <a:rPr lang="en-US" b="0" i="0" dirty="0">
                <a:solidFill>
                  <a:schemeClr val="bg1"/>
                </a:solidFill>
                <a:effectLst/>
                <a:latin typeface="Söhne"/>
              </a:rPr>
              <a:t> </a:t>
            </a:r>
            <a:r>
              <a:rPr lang="en-US" b="0" i="0" dirty="0" err="1">
                <a:solidFill>
                  <a:schemeClr val="bg1"/>
                </a:solidFill>
                <a:effectLst/>
                <a:latin typeface="Söhne"/>
              </a:rPr>
              <a:t>konkrētam</a:t>
            </a:r>
            <a:r>
              <a:rPr lang="en-US" b="0" i="0" dirty="0">
                <a:solidFill>
                  <a:schemeClr val="bg1"/>
                </a:solidFill>
                <a:effectLst/>
                <a:latin typeface="Söhne"/>
              </a:rPr>
              <a:t> </a:t>
            </a:r>
            <a:r>
              <a:rPr lang="en-US" b="0" i="0" dirty="0" err="1">
                <a:solidFill>
                  <a:schemeClr val="bg1"/>
                </a:solidFill>
                <a:effectLst/>
                <a:latin typeface="Söhne"/>
              </a:rPr>
              <a:t>darbam</a:t>
            </a:r>
            <a:r>
              <a:rPr lang="en-US" b="0" i="0" dirty="0">
                <a:solidFill>
                  <a:schemeClr val="bg1"/>
                </a:solidFill>
                <a:effectLst/>
                <a:latin typeface="Söhne"/>
              </a:rPr>
              <a:t>. </a:t>
            </a:r>
            <a:r>
              <a:rPr lang="en-US" b="0" i="0" dirty="0" err="1">
                <a:solidFill>
                  <a:schemeClr val="bg1"/>
                </a:solidFill>
                <a:effectLst/>
                <a:latin typeface="Söhne"/>
              </a:rPr>
              <a:t>Darbības</a:t>
            </a:r>
            <a:r>
              <a:rPr lang="en-US" b="0" i="0" dirty="0">
                <a:solidFill>
                  <a:schemeClr val="bg1"/>
                </a:solidFill>
                <a:effectLst/>
                <a:latin typeface="Söhne"/>
              </a:rPr>
              <a:t> </a:t>
            </a:r>
            <a:r>
              <a:rPr lang="en-US" b="0" i="0" dirty="0" err="1">
                <a:solidFill>
                  <a:schemeClr val="bg1"/>
                </a:solidFill>
                <a:effectLst/>
                <a:latin typeface="Söhne"/>
              </a:rPr>
              <a:t>novērtējumos</a:t>
            </a:r>
            <a:r>
              <a:rPr lang="en-US" b="0" i="0" dirty="0">
                <a:solidFill>
                  <a:schemeClr val="bg1"/>
                </a:solidFill>
                <a:effectLst/>
                <a:latin typeface="Söhne"/>
              </a:rPr>
              <a:t> </a:t>
            </a:r>
            <a:r>
              <a:rPr lang="en-US" b="0" i="0" dirty="0" err="1">
                <a:solidFill>
                  <a:schemeClr val="bg1"/>
                </a:solidFill>
                <a:effectLst/>
                <a:latin typeface="Söhne"/>
              </a:rPr>
              <a:t>bieži</a:t>
            </a:r>
            <a:r>
              <a:rPr lang="en-US" b="0" i="0" dirty="0">
                <a:solidFill>
                  <a:schemeClr val="bg1"/>
                </a:solidFill>
                <a:effectLst/>
                <a:latin typeface="Söhne"/>
              </a:rPr>
              <a:t> </a:t>
            </a:r>
            <a:r>
              <a:rPr lang="en-US" b="0" i="0" dirty="0" err="1">
                <a:solidFill>
                  <a:schemeClr val="bg1"/>
                </a:solidFill>
                <a:effectLst/>
                <a:latin typeface="Söhne"/>
              </a:rPr>
              <a:t>tiek</a:t>
            </a:r>
            <a:r>
              <a:rPr lang="en-US" b="0" i="0" dirty="0">
                <a:solidFill>
                  <a:schemeClr val="bg1"/>
                </a:solidFill>
                <a:effectLst/>
                <a:latin typeface="Söhne"/>
              </a:rPr>
              <a:t> </a:t>
            </a:r>
            <a:r>
              <a:rPr lang="en-US" b="0" i="0" dirty="0" err="1">
                <a:solidFill>
                  <a:schemeClr val="bg1"/>
                </a:solidFill>
                <a:effectLst/>
                <a:latin typeface="Söhne"/>
              </a:rPr>
              <a:t>uzskaitītas</a:t>
            </a:r>
            <a:r>
              <a:rPr lang="en-US" b="0" i="0" dirty="0">
                <a:solidFill>
                  <a:schemeClr val="bg1"/>
                </a:solidFill>
                <a:effectLst/>
                <a:latin typeface="Söhne"/>
              </a:rPr>
              <a:t> </a:t>
            </a:r>
            <a:r>
              <a:rPr lang="en-US" b="0" i="0" dirty="0" err="1">
                <a:solidFill>
                  <a:schemeClr val="bg1"/>
                </a:solidFill>
                <a:effectLst/>
                <a:latin typeface="Söhne"/>
              </a:rPr>
              <a:t>prasmes</a:t>
            </a:r>
            <a:r>
              <a:rPr lang="en-US" b="0" i="0" dirty="0">
                <a:solidFill>
                  <a:schemeClr val="bg1"/>
                </a:solidFill>
                <a:effectLst/>
                <a:latin typeface="Söhne"/>
              </a:rPr>
              <a:t>, </a:t>
            </a:r>
            <a:r>
              <a:rPr lang="en-US" b="0" i="0" dirty="0" err="1">
                <a:solidFill>
                  <a:schemeClr val="bg1"/>
                </a:solidFill>
                <a:effectLst/>
                <a:latin typeface="Söhne"/>
              </a:rPr>
              <a:t>kuras</a:t>
            </a:r>
            <a:r>
              <a:rPr lang="en-US" b="0" i="0" dirty="0">
                <a:solidFill>
                  <a:schemeClr val="bg1"/>
                </a:solidFill>
                <a:effectLst/>
                <a:latin typeface="Söhne"/>
              </a:rPr>
              <a:t> </a:t>
            </a:r>
            <a:r>
              <a:rPr lang="en-US" b="0" i="0" dirty="0" err="1">
                <a:solidFill>
                  <a:schemeClr val="bg1"/>
                </a:solidFill>
                <a:effectLst/>
                <a:latin typeface="Söhne"/>
              </a:rPr>
              <a:t>indivīds</a:t>
            </a:r>
            <a:r>
              <a:rPr lang="en-US" b="0" i="0" dirty="0">
                <a:solidFill>
                  <a:schemeClr val="bg1"/>
                </a:solidFill>
                <a:effectLst/>
                <a:latin typeface="Söhne"/>
              </a:rPr>
              <a:t> </a:t>
            </a:r>
            <a:r>
              <a:rPr lang="en-US" b="0" i="0" dirty="0" err="1">
                <a:solidFill>
                  <a:schemeClr val="bg1"/>
                </a:solidFill>
                <a:effectLst/>
                <a:latin typeface="Söhne"/>
              </a:rPr>
              <a:t>ir</a:t>
            </a:r>
            <a:r>
              <a:rPr lang="en-US" b="0" i="0" dirty="0">
                <a:solidFill>
                  <a:schemeClr val="bg1"/>
                </a:solidFill>
                <a:effectLst/>
                <a:latin typeface="Söhne"/>
              </a:rPr>
              <a:t> </a:t>
            </a:r>
            <a:r>
              <a:rPr lang="en-US" b="0" i="0" dirty="0" err="1">
                <a:solidFill>
                  <a:schemeClr val="bg1"/>
                </a:solidFill>
                <a:effectLst/>
                <a:latin typeface="Söhne"/>
              </a:rPr>
              <a:t>pierādījis</a:t>
            </a:r>
            <a:r>
              <a:rPr lang="en-US" b="0" i="0" dirty="0">
                <a:solidFill>
                  <a:schemeClr val="bg1"/>
                </a:solidFill>
                <a:effectLst/>
                <a:latin typeface="Söhne"/>
              </a:rPr>
              <a:t> </a:t>
            </a:r>
            <a:r>
              <a:rPr lang="en-US" b="0" i="0" dirty="0" err="1">
                <a:solidFill>
                  <a:schemeClr val="bg1"/>
                </a:solidFill>
                <a:effectLst/>
                <a:latin typeface="Söhne"/>
              </a:rPr>
              <a:t>savā</a:t>
            </a:r>
            <a:r>
              <a:rPr lang="en-US" b="0" i="0" dirty="0">
                <a:solidFill>
                  <a:schemeClr val="bg1"/>
                </a:solidFill>
                <a:effectLst/>
                <a:latin typeface="Söhne"/>
              </a:rPr>
              <a:t> </a:t>
            </a:r>
            <a:r>
              <a:rPr lang="en-US" b="0" i="0" dirty="0" err="1">
                <a:solidFill>
                  <a:schemeClr val="bg1"/>
                </a:solidFill>
                <a:effectLst/>
                <a:latin typeface="Söhne"/>
              </a:rPr>
              <a:t>darbā</a:t>
            </a:r>
            <a:r>
              <a:rPr lang="en-US" b="0" i="0" dirty="0">
                <a:solidFill>
                  <a:schemeClr val="bg1"/>
                </a:solidFill>
                <a:effectLst/>
                <a:latin typeface="Söhne"/>
              </a:rPr>
              <a:t>. </a:t>
            </a:r>
            <a:r>
              <a:rPr lang="en-US" b="0" i="0" dirty="0" err="1">
                <a:solidFill>
                  <a:schemeClr val="bg1"/>
                </a:solidFill>
                <a:effectLst/>
                <a:latin typeface="Söhne"/>
              </a:rPr>
              <a:t>Meklējiet</a:t>
            </a:r>
            <a:r>
              <a:rPr lang="en-US" b="0" i="0" dirty="0">
                <a:solidFill>
                  <a:schemeClr val="bg1"/>
                </a:solidFill>
                <a:effectLst/>
                <a:latin typeface="Söhne"/>
              </a:rPr>
              <a:t> </a:t>
            </a:r>
            <a:r>
              <a:rPr lang="en-US" b="0" i="0" dirty="0" err="1">
                <a:solidFill>
                  <a:schemeClr val="bg1"/>
                </a:solidFill>
                <a:effectLst/>
                <a:latin typeface="Söhne"/>
              </a:rPr>
              <a:t>tādas</a:t>
            </a:r>
            <a:r>
              <a:rPr lang="en-US" b="0" i="0" dirty="0">
                <a:solidFill>
                  <a:schemeClr val="bg1"/>
                </a:solidFill>
                <a:effectLst/>
                <a:latin typeface="Söhne"/>
              </a:rPr>
              <a:t> </a:t>
            </a:r>
            <a:r>
              <a:rPr lang="en-US" b="0" i="0" dirty="0" err="1">
                <a:solidFill>
                  <a:schemeClr val="bg1"/>
                </a:solidFill>
                <a:effectLst/>
                <a:latin typeface="Söhne"/>
              </a:rPr>
              <a:t>prasmes</a:t>
            </a:r>
            <a:r>
              <a:rPr lang="en-US" b="0" i="0" dirty="0">
                <a:solidFill>
                  <a:schemeClr val="bg1"/>
                </a:solidFill>
                <a:effectLst/>
                <a:latin typeface="Söhne"/>
              </a:rPr>
              <a:t> </a:t>
            </a:r>
            <a:r>
              <a:rPr lang="en-US" b="0" i="0" dirty="0" err="1">
                <a:solidFill>
                  <a:schemeClr val="bg1"/>
                </a:solidFill>
                <a:effectLst/>
                <a:latin typeface="Söhne"/>
              </a:rPr>
              <a:t>kā</a:t>
            </a:r>
            <a:r>
              <a:rPr lang="en-US" b="0" i="0" dirty="0">
                <a:solidFill>
                  <a:schemeClr val="bg1"/>
                </a:solidFill>
                <a:effectLst/>
                <a:latin typeface="Söhne"/>
              </a:rPr>
              <a:t> </a:t>
            </a:r>
            <a:r>
              <a:rPr lang="en-US" b="0" i="0" dirty="0" err="1">
                <a:solidFill>
                  <a:schemeClr val="bg1"/>
                </a:solidFill>
                <a:effectLst/>
                <a:latin typeface="Söhne"/>
              </a:rPr>
              <a:t>komunikācija</a:t>
            </a:r>
            <a:r>
              <a:rPr lang="en-US" b="0" i="0" dirty="0">
                <a:solidFill>
                  <a:schemeClr val="bg1"/>
                </a:solidFill>
                <a:effectLst/>
                <a:latin typeface="Söhne"/>
              </a:rPr>
              <a:t>, </a:t>
            </a:r>
            <a:r>
              <a:rPr lang="en-US" b="0" i="0" dirty="0" err="1">
                <a:solidFill>
                  <a:schemeClr val="bg1"/>
                </a:solidFill>
                <a:effectLst/>
                <a:latin typeface="Söhne"/>
              </a:rPr>
              <a:t>problēmu</a:t>
            </a:r>
            <a:r>
              <a:rPr lang="en-US" b="0" i="0" dirty="0">
                <a:solidFill>
                  <a:schemeClr val="bg1"/>
                </a:solidFill>
                <a:effectLst/>
                <a:latin typeface="Söhne"/>
              </a:rPr>
              <a:t> </a:t>
            </a:r>
            <a:r>
              <a:rPr lang="en-US" b="0" i="0" dirty="0" err="1">
                <a:solidFill>
                  <a:schemeClr val="bg1"/>
                </a:solidFill>
                <a:effectLst/>
                <a:latin typeface="Söhne"/>
              </a:rPr>
              <a:t>risināšana</a:t>
            </a:r>
            <a:r>
              <a:rPr lang="en-US" b="0" i="0" dirty="0">
                <a:solidFill>
                  <a:schemeClr val="bg1"/>
                </a:solidFill>
                <a:effectLst/>
                <a:latin typeface="Söhne"/>
              </a:rPr>
              <a:t>, </a:t>
            </a:r>
            <a:r>
              <a:rPr lang="en-US" b="0" i="0" dirty="0" err="1">
                <a:solidFill>
                  <a:schemeClr val="bg1"/>
                </a:solidFill>
                <a:effectLst/>
                <a:latin typeface="Söhne"/>
              </a:rPr>
              <a:t>komandas</a:t>
            </a:r>
            <a:r>
              <a:rPr lang="en-US" b="0" i="0" dirty="0">
                <a:solidFill>
                  <a:schemeClr val="bg1"/>
                </a:solidFill>
                <a:effectLst/>
                <a:latin typeface="Söhne"/>
              </a:rPr>
              <a:t> </a:t>
            </a:r>
            <a:r>
              <a:rPr lang="en-US" b="0" i="0" dirty="0" err="1">
                <a:solidFill>
                  <a:schemeClr val="bg1"/>
                </a:solidFill>
                <a:effectLst/>
                <a:latin typeface="Söhne"/>
              </a:rPr>
              <a:t>darbs</a:t>
            </a:r>
            <a:r>
              <a:rPr lang="en-US" b="0" i="0" dirty="0">
                <a:solidFill>
                  <a:schemeClr val="bg1"/>
                </a:solidFill>
                <a:effectLst/>
                <a:latin typeface="Söhne"/>
              </a:rPr>
              <a:t>, </a:t>
            </a:r>
            <a:r>
              <a:rPr lang="en-US" b="0" i="0" dirty="0" err="1">
                <a:solidFill>
                  <a:schemeClr val="bg1"/>
                </a:solidFill>
                <a:effectLst/>
                <a:latin typeface="Söhne"/>
              </a:rPr>
              <a:t>vadība</a:t>
            </a:r>
            <a:r>
              <a:rPr lang="en-US" b="0" i="0" dirty="0">
                <a:solidFill>
                  <a:schemeClr val="bg1"/>
                </a:solidFill>
                <a:effectLst/>
                <a:latin typeface="Söhne"/>
              </a:rPr>
              <a:t> un </a:t>
            </a:r>
            <a:r>
              <a:rPr lang="en-US" b="0" i="0" dirty="0" err="1">
                <a:solidFill>
                  <a:schemeClr val="bg1"/>
                </a:solidFill>
                <a:effectLst/>
                <a:latin typeface="Söhne"/>
              </a:rPr>
              <a:t>pielāgošanās</a:t>
            </a:r>
            <a:r>
              <a:rPr lang="en-US" b="0" i="0" dirty="0">
                <a:solidFill>
                  <a:schemeClr val="bg1"/>
                </a:solidFill>
                <a:effectLst/>
                <a:latin typeface="Söhne"/>
              </a:rPr>
              <a:t> </a:t>
            </a:r>
            <a:r>
              <a:rPr lang="en-US" b="0" i="0" dirty="0" err="1">
                <a:solidFill>
                  <a:schemeClr val="bg1"/>
                </a:solidFill>
                <a:effectLst/>
                <a:latin typeface="Söhne"/>
              </a:rPr>
              <a:t>spējas</a:t>
            </a:r>
            <a:r>
              <a:rPr lang="en-US" b="0" i="0" dirty="0">
                <a:solidFill>
                  <a:schemeClr val="bg1"/>
                </a:solidFill>
                <a:effectLst/>
                <a:latin typeface="Söhne"/>
              </a:rPr>
              <a:t>.</a:t>
            </a:r>
          </a:p>
          <a:p>
            <a:pPr algn="l">
              <a:buFont typeface="+mj-lt"/>
              <a:buAutoNum type="arabicPeriod"/>
            </a:pPr>
            <a:endParaRPr lang="en-US" b="0" i="0" dirty="0">
              <a:solidFill>
                <a:srgbClr val="FFFF00"/>
              </a:solidFill>
              <a:effectLst/>
              <a:latin typeface="Söhne"/>
            </a:endParaRPr>
          </a:p>
          <a:p>
            <a:pPr algn="l">
              <a:buFont typeface="+mj-lt"/>
              <a:buAutoNum type="arabicPeriod"/>
            </a:pPr>
            <a:r>
              <a:rPr lang="en-US" b="0" i="0" dirty="0" err="1">
                <a:solidFill>
                  <a:srgbClr val="FFFF00"/>
                </a:solidFill>
                <a:effectLst/>
                <a:latin typeface="Söhne"/>
              </a:rPr>
              <a:t>Pārskatiet</a:t>
            </a:r>
            <a:r>
              <a:rPr lang="en-US" b="0" i="0" dirty="0">
                <a:solidFill>
                  <a:srgbClr val="FFFF00"/>
                </a:solidFill>
                <a:effectLst/>
                <a:latin typeface="Söhne"/>
              </a:rPr>
              <a:t> </a:t>
            </a:r>
            <a:r>
              <a:rPr lang="en-US" b="0" i="0" dirty="0" err="1">
                <a:solidFill>
                  <a:srgbClr val="FFFF00"/>
                </a:solidFill>
                <a:effectLst/>
                <a:latin typeface="Söhne"/>
              </a:rPr>
              <a:t>akadēmisko</a:t>
            </a:r>
            <a:r>
              <a:rPr lang="en-US" b="0" i="0" dirty="0">
                <a:solidFill>
                  <a:srgbClr val="FFFF00"/>
                </a:solidFill>
                <a:effectLst/>
                <a:latin typeface="Söhne"/>
              </a:rPr>
              <a:t> </a:t>
            </a:r>
            <a:r>
              <a:rPr lang="en-US" b="0" i="0" dirty="0" err="1">
                <a:solidFill>
                  <a:srgbClr val="FFFF00"/>
                </a:solidFill>
                <a:effectLst/>
                <a:latin typeface="Söhne"/>
              </a:rPr>
              <a:t>sekmju</a:t>
            </a:r>
            <a:r>
              <a:rPr lang="en-US" b="0" i="0" dirty="0">
                <a:solidFill>
                  <a:srgbClr val="FFFF00"/>
                </a:solidFill>
                <a:effectLst/>
                <a:latin typeface="Söhne"/>
              </a:rPr>
              <a:t> </a:t>
            </a:r>
            <a:r>
              <a:rPr lang="en-US" b="0" i="0" dirty="0" err="1">
                <a:solidFill>
                  <a:srgbClr val="FFFF00"/>
                </a:solidFill>
                <a:effectLst/>
                <a:latin typeface="Söhne"/>
              </a:rPr>
              <a:t>izrakstus</a:t>
            </a:r>
            <a:r>
              <a:rPr lang="en-US" b="0" i="0" dirty="0">
                <a:solidFill>
                  <a:srgbClr val="FFFF00"/>
                </a:solidFill>
                <a:effectLst/>
                <a:latin typeface="Söhne"/>
              </a:rPr>
              <a:t> un </a:t>
            </a:r>
            <a:r>
              <a:rPr lang="en-US" b="0" i="0" dirty="0" err="1">
                <a:solidFill>
                  <a:srgbClr val="FFFF00"/>
                </a:solidFill>
                <a:effectLst/>
                <a:latin typeface="Söhne"/>
              </a:rPr>
              <a:t>sasniegumu</a:t>
            </a:r>
            <a:r>
              <a:rPr lang="en-US" b="0" i="0" dirty="0">
                <a:solidFill>
                  <a:srgbClr val="FFFF00"/>
                </a:solidFill>
                <a:effectLst/>
                <a:latin typeface="Söhne"/>
              </a:rPr>
              <a:t> </a:t>
            </a:r>
            <a:r>
              <a:rPr lang="en-US" b="0" i="0" dirty="0" err="1">
                <a:solidFill>
                  <a:srgbClr val="FFFF00"/>
                </a:solidFill>
                <a:effectLst/>
                <a:latin typeface="Söhne"/>
              </a:rPr>
              <a:t>sertifikātus</a:t>
            </a:r>
            <a:r>
              <a:rPr lang="en-US" b="0" i="0" dirty="0">
                <a:solidFill>
                  <a:srgbClr val="FFFF00"/>
                </a:solidFill>
                <a:effectLst/>
                <a:latin typeface="Söhne"/>
              </a:rPr>
              <a:t>: </a:t>
            </a:r>
            <a:r>
              <a:rPr lang="en-US" b="0" i="0" dirty="0" err="1">
                <a:solidFill>
                  <a:schemeClr val="bg1"/>
                </a:solidFill>
                <a:effectLst/>
                <a:latin typeface="Söhne"/>
              </a:rPr>
              <a:t>meklējiet</a:t>
            </a:r>
            <a:r>
              <a:rPr lang="en-US" b="0" i="0" dirty="0">
                <a:solidFill>
                  <a:schemeClr val="bg1"/>
                </a:solidFill>
                <a:effectLst/>
                <a:latin typeface="Söhne"/>
              </a:rPr>
              <a:t> </a:t>
            </a:r>
            <a:r>
              <a:rPr lang="en-US" b="0" i="0" dirty="0" err="1">
                <a:solidFill>
                  <a:schemeClr val="bg1"/>
                </a:solidFill>
                <a:effectLst/>
                <a:latin typeface="Söhne"/>
              </a:rPr>
              <a:t>kursus</a:t>
            </a:r>
            <a:r>
              <a:rPr lang="en-US" b="0" i="0" dirty="0">
                <a:solidFill>
                  <a:schemeClr val="bg1"/>
                </a:solidFill>
                <a:effectLst/>
                <a:latin typeface="Söhne"/>
              </a:rPr>
              <a:t> un </a:t>
            </a:r>
            <a:r>
              <a:rPr lang="en-US" b="0" i="0" dirty="0" err="1">
                <a:solidFill>
                  <a:schemeClr val="bg1"/>
                </a:solidFill>
                <a:effectLst/>
                <a:latin typeface="Söhne"/>
              </a:rPr>
              <a:t>apmācības</a:t>
            </a:r>
            <a:r>
              <a:rPr lang="en-US" b="0" i="0" dirty="0">
                <a:solidFill>
                  <a:schemeClr val="bg1"/>
                </a:solidFill>
                <a:effectLst/>
                <a:latin typeface="Söhne"/>
              </a:rPr>
              <a:t> </a:t>
            </a:r>
            <a:r>
              <a:rPr lang="en-US" b="0" i="0" dirty="0" err="1">
                <a:solidFill>
                  <a:schemeClr val="bg1"/>
                </a:solidFill>
                <a:effectLst/>
                <a:latin typeface="Söhne"/>
              </a:rPr>
              <a:t>programmas</a:t>
            </a:r>
            <a:r>
              <a:rPr lang="en-US" b="0" i="0" dirty="0">
                <a:solidFill>
                  <a:schemeClr val="bg1"/>
                </a:solidFill>
                <a:effectLst/>
                <a:latin typeface="Söhne"/>
              </a:rPr>
              <a:t>, kas </a:t>
            </a:r>
            <a:r>
              <a:rPr lang="en-US" b="0" i="0" dirty="0" err="1">
                <a:solidFill>
                  <a:schemeClr val="bg1"/>
                </a:solidFill>
                <a:effectLst/>
                <a:latin typeface="Söhne"/>
              </a:rPr>
              <a:t>ir</a:t>
            </a:r>
            <a:r>
              <a:rPr lang="en-US" b="0" i="0" dirty="0">
                <a:solidFill>
                  <a:schemeClr val="bg1"/>
                </a:solidFill>
                <a:effectLst/>
                <a:latin typeface="Söhne"/>
              </a:rPr>
              <a:t> </a:t>
            </a:r>
            <a:r>
              <a:rPr lang="en-US" b="0" i="0" dirty="0" err="1">
                <a:solidFill>
                  <a:schemeClr val="bg1"/>
                </a:solidFill>
                <a:effectLst/>
                <a:latin typeface="Söhne"/>
              </a:rPr>
              <a:t>saistītas</a:t>
            </a:r>
            <a:r>
              <a:rPr lang="en-US" b="0" i="0" dirty="0">
                <a:solidFill>
                  <a:schemeClr val="bg1"/>
                </a:solidFill>
                <a:effectLst/>
                <a:latin typeface="Söhne"/>
              </a:rPr>
              <a:t> </a:t>
            </a:r>
            <a:r>
              <a:rPr lang="en-US" b="0" i="0" dirty="0" err="1">
                <a:solidFill>
                  <a:schemeClr val="bg1"/>
                </a:solidFill>
                <a:effectLst/>
                <a:latin typeface="Söhne"/>
              </a:rPr>
              <a:t>ar</a:t>
            </a:r>
            <a:r>
              <a:rPr lang="en-US" b="0" i="0" dirty="0">
                <a:solidFill>
                  <a:schemeClr val="bg1"/>
                </a:solidFill>
                <a:effectLst/>
                <a:latin typeface="Söhne"/>
              </a:rPr>
              <a:t> </a:t>
            </a:r>
            <a:r>
              <a:rPr lang="en-US" b="0" i="0" dirty="0" err="1">
                <a:solidFill>
                  <a:schemeClr val="bg1"/>
                </a:solidFill>
                <a:effectLst/>
                <a:latin typeface="Söhne"/>
              </a:rPr>
              <a:t>prasmēm</a:t>
            </a:r>
            <a:r>
              <a:rPr lang="en-US" b="0" i="0" dirty="0">
                <a:solidFill>
                  <a:schemeClr val="bg1"/>
                </a:solidFill>
                <a:effectLst/>
                <a:latin typeface="Söhne"/>
              </a:rPr>
              <a:t>, kas </a:t>
            </a:r>
            <a:r>
              <a:rPr lang="en-US" b="0" i="0" dirty="0" err="1">
                <a:solidFill>
                  <a:schemeClr val="bg1"/>
                </a:solidFill>
                <a:effectLst/>
                <a:latin typeface="Söhne"/>
              </a:rPr>
              <a:t>jūs</a:t>
            </a:r>
            <a:r>
              <a:rPr lang="en-US" b="0" i="0" dirty="0">
                <a:solidFill>
                  <a:schemeClr val="bg1"/>
                </a:solidFill>
                <a:effectLst/>
                <a:latin typeface="Söhne"/>
              </a:rPr>
              <a:t> </a:t>
            </a:r>
            <a:r>
              <a:rPr lang="en-US" b="0" i="0" dirty="0" err="1">
                <a:solidFill>
                  <a:schemeClr val="bg1"/>
                </a:solidFill>
                <a:effectLst/>
                <a:latin typeface="Söhne"/>
              </a:rPr>
              <a:t>interesē</a:t>
            </a:r>
            <a:r>
              <a:rPr lang="en-US" b="0" i="0" dirty="0">
                <a:solidFill>
                  <a:schemeClr val="bg1"/>
                </a:solidFill>
                <a:effectLst/>
                <a:latin typeface="Söhne"/>
              </a:rPr>
              <a:t>. </a:t>
            </a:r>
            <a:r>
              <a:rPr lang="en-US" b="0" i="0" dirty="0" err="1">
                <a:solidFill>
                  <a:schemeClr val="bg1"/>
                </a:solidFill>
                <a:effectLst/>
                <a:latin typeface="Söhne"/>
              </a:rPr>
              <a:t>Piemēram</a:t>
            </a:r>
            <a:r>
              <a:rPr lang="en-US" b="0" i="0" dirty="0">
                <a:solidFill>
                  <a:schemeClr val="bg1"/>
                </a:solidFill>
                <a:effectLst/>
                <a:latin typeface="Söhne"/>
              </a:rPr>
              <a:t>, ja </a:t>
            </a:r>
            <a:r>
              <a:rPr lang="en-US" b="0" i="0" dirty="0" err="1">
                <a:solidFill>
                  <a:schemeClr val="bg1"/>
                </a:solidFill>
                <a:effectLst/>
                <a:latin typeface="Söhne"/>
              </a:rPr>
              <a:t>jūs</a:t>
            </a:r>
            <a:r>
              <a:rPr lang="en-US" b="0" i="0" dirty="0">
                <a:solidFill>
                  <a:schemeClr val="bg1"/>
                </a:solidFill>
                <a:effectLst/>
                <a:latin typeface="Söhne"/>
              </a:rPr>
              <a:t> </a:t>
            </a:r>
            <a:r>
              <a:rPr lang="en-US" b="0" i="0" dirty="0" err="1">
                <a:solidFill>
                  <a:schemeClr val="bg1"/>
                </a:solidFill>
                <a:effectLst/>
                <a:latin typeface="Söhne"/>
              </a:rPr>
              <a:t>interesē</a:t>
            </a:r>
            <a:r>
              <a:rPr lang="en-US" b="0" i="0" dirty="0">
                <a:solidFill>
                  <a:schemeClr val="bg1"/>
                </a:solidFill>
                <a:effectLst/>
                <a:latin typeface="Söhne"/>
              </a:rPr>
              <a:t> </a:t>
            </a:r>
            <a:r>
              <a:rPr lang="en-US" b="0" i="0" dirty="0" err="1">
                <a:solidFill>
                  <a:schemeClr val="bg1"/>
                </a:solidFill>
                <a:effectLst/>
                <a:latin typeface="Söhne"/>
              </a:rPr>
              <a:t>komunikācijas</a:t>
            </a:r>
            <a:r>
              <a:rPr lang="en-US" b="0" i="0" dirty="0">
                <a:solidFill>
                  <a:schemeClr val="bg1"/>
                </a:solidFill>
                <a:effectLst/>
                <a:latin typeface="Söhne"/>
              </a:rPr>
              <a:t> </a:t>
            </a:r>
            <a:r>
              <a:rPr lang="en-US" b="0" i="0" dirty="0" err="1">
                <a:solidFill>
                  <a:schemeClr val="bg1"/>
                </a:solidFill>
                <a:effectLst/>
                <a:latin typeface="Söhne"/>
              </a:rPr>
              <a:t>prasmes</a:t>
            </a:r>
            <a:r>
              <a:rPr lang="en-US" b="0" i="0" dirty="0">
                <a:solidFill>
                  <a:schemeClr val="bg1"/>
                </a:solidFill>
                <a:effectLst/>
                <a:latin typeface="Söhne"/>
              </a:rPr>
              <a:t>, </a:t>
            </a:r>
            <a:r>
              <a:rPr lang="en-US" b="0" i="0" dirty="0" err="1">
                <a:solidFill>
                  <a:schemeClr val="bg1"/>
                </a:solidFill>
                <a:effectLst/>
                <a:latin typeface="Söhne"/>
              </a:rPr>
              <a:t>meklējiet</a:t>
            </a:r>
            <a:r>
              <a:rPr lang="en-US" b="0" i="0" dirty="0">
                <a:solidFill>
                  <a:schemeClr val="bg1"/>
                </a:solidFill>
                <a:effectLst/>
                <a:latin typeface="Söhne"/>
              </a:rPr>
              <a:t> </a:t>
            </a:r>
            <a:r>
              <a:rPr lang="en-US" b="0" i="0" dirty="0" err="1">
                <a:solidFill>
                  <a:schemeClr val="bg1"/>
                </a:solidFill>
                <a:effectLst/>
                <a:latin typeface="Söhne"/>
              </a:rPr>
              <a:t>publiskās</a:t>
            </a:r>
            <a:r>
              <a:rPr lang="en-US" b="0" i="0" dirty="0">
                <a:solidFill>
                  <a:schemeClr val="bg1"/>
                </a:solidFill>
                <a:effectLst/>
                <a:latin typeface="Söhne"/>
              </a:rPr>
              <a:t> </a:t>
            </a:r>
            <a:r>
              <a:rPr lang="en-US" b="0" i="0" dirty="0" err="1">
                <a:solidFill>
                  <a:schemeClr val="bg1"/>
                </a:solidFill>
                <a:effectLst/>
                <a:latin typeface="Söhne"/>
              </a:rPr>
              <a:t>runas</a:t>
            </a:r>
            <a:r>
              <a:rPr lang="en-US" b="0" i="0" dirty="0">
                <a:solidFill>
                  <a:schemeClr val="bg1"/>
                </a:solidFill>
                <a:effectLst/>
                <a:latin typeface="Söhne"/>
              </a:rPr>
              <a:t> </a:t>
            </a:r>
            <a:r>
              <a:rPr lang="en-US" b="0" i="0" dirty="0" err="1">
                <a:solidFill>
                  <a:schemeClr val="bg1"/>
                </a:solidFill>
                <a:effectLst/>
                <a:latin typeface="Söhne"/>
              </a:rPr>
              <a:t>vai</a:t>
            </a:r>
            <a:r>
              <a:rPr lang="en-US" b="0" i="0" dirty="0">
                <a:solidFill>
                  <a:schemeClr val="bg1"/>
                </a:solidFill>
                <a:effectLst/>
                <a:latin typeface="Söhne"/>
              </a:rPr>
              <a:t> </a:t>
            </a:r>
            <a:r>
              <a:rPr lang="en-US" b="0" i="0" dirty="0" err="1">
                <a:solidFill>
                  <a:schemeClr val="bg1"/>
                </a:solidFill>
                <a:effectLst/>
                <a:latin typeface="Söhne"/>
              </a:rPr>
              <a:t>starppersonu</a:t>
            </a:r>
            <a:r>
              <a:rPr lang="en-US" b="0" i="0" dirty="0">
                <a:solidFill>
                  <a:schemeClr val="bg1"/>
                </a:solidFill>
                <a:effectLst/>
                <a:latin typeface="Söhne"/>
              </a:rPr>
              <a:t> </a:t>
            </a:r>
            <a:r>
              <a:rPr lang="en-US" b="0" i="0" dirty="0" err="1">
                <a:solidFill>
                  <a:schemeClr val="bg1"/>
                </a:solidFill>
                <a:effectLst/>
                <a:latin typeface="Söhne"/>
              </a:rPr>
              <a:t>komunikācijas</a:t>
            </a:r>
            <a:r>
              <a:rPr lang="en-US" b="0" i="0" dirty="0">
                <a:solidFill>
                  <a:schemeClr val="bg1"/>
                </a:solidFill>
                <a:effectLst/>
                <a:latin typeface="Söhne"/>
              </a:rPr>
              <a:t> </a:t>
            </a:r>
            <a:r>
              <a:rPr lang="en-US" b="0" i="0" dirty="0" err="1">
                <a:solidFill>
                  <a:schemeClr val="bg1"/>
                </a:solidFill>
                <a:effectLst/>
                <a:latin typeface="Söhne"/>
              </a:rPr>
              <a:t>kursus</a:t>
            </a:r>
            <a:r>
              <a:rPr lang="en-US" b="0" i="0" dirty="0">
                <a:solidFill>
                  <a:schemeClr val="bg1"/>
                </a:solidFill>
                <a:effectLst/>
                <a:latin typeface="Söhne"/>
              </a:rPr>
              <a:t>.</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13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US" sz="1600" b="1" dirty="0" err="1">
                <a:solidFill>
                  <a:schemeClr val="bg1"/>
                </a:solidFill>
              </a:rPr>
              <a:t>Iegūto</a:t>
            </a:r>
            <a:r>
              <a:rPr lang="en-US" sz="1600" b="1" dirty="0">
                <a:solidFill>
                  <a:schemeClr val="bg1"/>
                </a:solidFill>
              </a:rPr>
              <a:t> </a:t>
            </a:r>
            <a:r>
              <a:rPr lang="en-US" sz="1600" b="1" dirty="0" err="1">
                <a:solidFill>
                  <a:schemeClr val="bg1"/>
                </a:solidFill>
              </a:rPr>
              <a:t>skolas</a:t>
            </a:r>
            <a:r>
              <a:rPr lang="en-US" sz="1600" b="1" dirty="0">
                <a:solidFill>
                  <a:schemeClr val="bg1"/>
                </a:solidFill>
              </a:rPr>
              <a:t> un </a:t>
            </a:r>
            <a:r>
              <a:rPr lang="en-US" sz="1600" b="1" dirty="0" err="1">
                <a:solidFill>
                  <a:schemeClr val="bg1"/>
                </a:solidFill>
              </a:rPr>
              <a:t>profesionālo</a:t>
            </a:r>
            <a:r>
              <a:rPr lang="en-US" sz="1600" b="1" dirty="0">
                <a:solidFill>
                  <a:schemeClr val="bg1"/>
                </a:solidFill>
              </a:rPr>
              <a:t> </a:t>
            </a:r>
            <a:r>
              <a:rPr lang="en-US" sz="1600" b="1" dirty="0" err="1">
                <a:solidFill>
                  <a:srgbClr val="FFFF00"/>
                </a:solidFill>
              </a:rPr>
              <a:t>caurviju</a:t>
            </a:r>
            <a:r>
              <a:rPr lang="en-US" sz="1600" b="1" dirty="0">
                <a:solidFill>
                  <a:srgbClr val="FFFF00"/>
                </a:solidFill>
              </a:rPr>
              <a:t> </a:t>
            </a:r>
            <a:r>
              <a:rPr lang="en-US" sz="1600" b="1" dirty="0" err="1">
                <a:solidFill>
                  <a:srgbClr val="FFFF00"/>
                </a:solidFill>
              </a:rPr>
              <a:t>prasmju</a:t>
            </a:r>
            <a:r>
              <a:rPr lang="en-US" sz="1600" b="1" dirty="0">
                <a:solidFill>
                  <a:srgbClr val="FFFF00"/>
                </a:solidFill>
              </a:rPr>
              <a:t> </a:t>
            </a:r>
            <a:r>
              <a:rPr lang="en-US" sz="1600" b="1" dirty="0" err="1">
                <a:solidFill>
                  <a:srgbClr val="FFFF00"/>
                </a:solidFill>
              </a:rPr>
              <a:t>identificēšana</a:t>
            </a:r>
            <a:r>
              <a:rPr lang="en-US" sz="1600" b="1" dirty="0">
                <a:solidFill>
                  <a:schemeClr val="bg1"/>
                </a:solidFill>
              </a:rPr>
              <a:t>, </a:t>
            </a:r>
            <a:r>
              <a:rPr lang="en-US" sz="1600" b="1" dirty="0" err="1">
                <a:solidFill>
                  <a:schemeClr val="bg1"/>
                </a:solidFill>
              </a:rPr>
              <a:t>izmantojot</a:t>
            </a:r>
            <a:r>
              <a:rPr lang="en-US" sz="1600" b="1" dirty="0">
                <a:solidFill>
                  <a:schemeClr val="bg1"/>
                </a:solidFill>
              </a:rPr>
              <a:t> </a:t>
            </a:r>
            <a:r>
              <a:rPr lang="en-US" sz="1600" b="1" dirty="0" err="1">
                <a:solidFill>
                  <a:schemeClr val="bg1"/>
                </a:solidFill>
              </a:rPr>
              <a:t>dokumentāciju</a:t>
            </a:r>
            <a:endParaRPr lang="en-US" sz="1600" b="1" dirty="0">
              <a:solidFill>
                <a:schemeClr val="bg1"/>
              </a:solidFill>
            </a:endParaRPr>
          </a:p>
          <a:p>
            <a:pPr algn="l"/>
            <a:r>
              <a:rPr lang="en-IE" b="1" dirty="0"/>
              <a:t> </a:t>
            </a:r>
          </a:p>
          <a:p>
            <a:pPr algn="l">
              <a:buFont typeface="+mj-lt"/>
              <a:buAutoNum type="arabicPeriod" startAt="3"/>
            </a:pPr>
            <a:r>
              <a:rPr lang="lv-LV" b="0" i="0" dirty="0">
                <a:solidFill>
                  <a:srgbClr val="FFFF00"/>
                </a:solidFill>
                <a:effectLst/>
                <a:latin typeface="Söhne"/>
              </a:rPr>
              <a:t>Meklējiet pierādījumus par ārpusskolas aktivitātēm: </a:t>
            </a:r>
            <a:r>
              <a:rPr lang="lv-LV" b="0" i="0" dirty="0">
                <a:solidFill>
                  <a:schemeClr val="bg1"/>
                </a:solidFill>
                <a:effectLst/>
                <a:latin typeface="Söhne"/>
              </a:rPr>
              <a:t>Ārpusskolas aktivitātes var sniegt pierādījumus par tādām prasmēm kā vadība, komandas darbs un komunikācija. Meklējiet tādas aktivitātes kā komandu sporta veidi, brīvprātīgais darbs vai dalība klubos vai organizācijās.</a:t>
            </a:r>
          </a:p>
          <a:p>
            <a:pPr algn="l">
              <a:buFont typeface="+mj-lt"/>
              <a:buAutoNum type="arabicPeriod" startAt="3"/>
            </a:pPr>
            <a:endParaRPr lang="lv-LV" b="0" i="0" dirty="0">
              <a:solidFill>
                <a:srgbClr val="FFFF00"/>
              </a:solidFill>
              <a:effectLst/>
              <a:latin typeface="Söhne"/>
            </a:endParaRPr>
          </a:p>
          <a:p>
            <a:pPr algn="l">
              <a:buFont typeface="+mj-lt"/>
              <a:buAutoNum type="arabicPeriod" startAt="3"/>
            </a:pPr>
            <a:r>
              <a:rPr lang="lv-LV" b="0" i="0" dirty="0">
                <a:solidFill>
                  <a:srgbClr val="FFFF00"/>
                </a:solidFill>
                <a:effectLst/>
                <a:latin typeface="Söhne"/>
              </a:rPr>
              <a:t>Pārskatiet CV un motivācijas vēstules: </a:t>
            </a:r>
            <a:r>
              <a:rPr lang="lv-LV" b="0" i="0" dirty="0">
                <a:solidFill>
                  <a:schemeClr val="bg1"/>
                </a:solidFill>
                <a:effectLst/>
                <a:latin typeface="Söhne"/>
              </a:rPr>
              <a:t>CV un pavadvēstules bieži izceļ kandidāta iegūtās prasmes un pieredzi. Meklējiet atslēgvārdus, kas saistīti ar prasmēm, kuras jūs interesē, piemēram, "problēmu risināšana", "kritiskā domāšana", "vadība" un "pielāgošanās spēja".</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004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24141" y="2040013"/>
            <a:ext cx="7695718"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000" dirty="0">
                <a:solidFill>
                  <a:schemeClr val="bg1"/>
                </a:solidFill>
              </a:rPr>
              <a:t>A5:</a:t>
            </a:r>
            <a:br>
              <a:rPr lang="en-GB" sz="4000" dirty="0">
                <a:solidFill>
                  <a:schemeClr val="bg1"/>
                </a:solidFill>
              </a:rPr>
            </a:br>
            <a:r>
              <a:rPr lang="lv-LV" sz="4000" dirty="0">
                <a:solidFill>
                  <a:schemeClr val="bg1"/>
                </a:solidFill>
              </a:rPr>
              <a:t>Personu novirzīšana uz apmācību vai prasmju atpazīšanas procesiem </a:t>
            </a:r>
            <a:r>
              <a:rPr lang="lv-LV" sz="4000" dirty="0">
                <a:solidFill>
                  <a:srgbClr val="FFFF00"/>
                </a:solidFill>
              </a:rPr>
              <a:t>saskaņā ar dokumentācijas analīzi</a:t>
            </a:r>
            <a:endParaRPr sz="4000"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6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chemeClr val="bg1"/>
                </a:solidFill>
              </a:rPr>
              <a:t>Personu novirzīšana uz apmācību vai prasmju atpazīšanas procesiem </a:t>
            </a:r>
            <a:r>
              <a:rPr lang="lv-LV" sz="1600" b="1" dirty="0">
                <a:solidFill>
                  <a:srgbClr val="FFFF00"/>
                </a:solidFill>
              </a:rPr>
              <a:t>saskaņā ar dokumentācijas analīzi</a:t>
            </a:r>
          </a:p>
          <a:p>
            <a:pPr algn="l"/>
            <a:endParaRPr lang="en-GB" b="1" dirty="0"/>
          </a:p>
          <a:p>
            <a:pPr algn="l"/>
            <a:r>
              <a:rPr lang="lv-LV" dirty="0">
                <a:solidFill>
                  <a:schemeClr val="bg1"/>
                </a:solidFill>
              </a:rPr>
              <a:t>Veicot turpmākās darbības – pamatojoties uz dokumentācijas analīzi, jūs varat novirzīt personas uz apmācību programmām vai prasmju atzīšanas programmām, ņemot vērā viņu pašreizējās prasmes un kvalifikāciju, kā arī vēlamo darbu vai karjeras ceļu.</a:t>
            </a:r>
            <a:endParaRPr lang="en-IE" dirty="0"/>
          </a:p>
          <a:p>
            <a:pPr algn="l"/>
            <a:endParaRPr lang="en-IE" dirty="0"/>
          </a:p>
          <a:p>
            <a:pPr algn="l"/>
            <a:endParaRPr lang="en-IE" dirty="0"/>
          </a:p>
          <a:p>
            <a:pPr algn="l"/>
            <a:endParaRPr lang="en-IE" dirty="0"/>
          </a:p>
          <a:p>
            <a:pPr algn="l"/>
            <a:endParaRPr lang="en-IE" dirty="0"/>
          </a:p>
          <a:p>
            <a:pPr algn="l"/>
            <a:endParaRPr lang="en-IE" dirty="0"/>
          </a:p>
          <a:p>
            <a:pPr algn="l"/>
            <a:r>
              <a:rPr lang="en-GB" sz="1200" dirty="0">
                <a:hlinkClick r:id="rId3"/>
              </a:rPr>
              <a:t>www.ilo.org/wcmsp5/groups/public/---ed_emp/---ifp_skills/documents/publication/wcms_532417.pdf</a:t>
            </a:r>
            <a:r>
              <a:rPr lang="en-GB" sz="1200" dirty="0"/>
              <a:t> </a:t>
            </a: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481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chemeClr val="bg1"/>
                </a:solidFill>
              </a:rPr>
              <a:t>Personu novirzīšana uz apmācību vai prasmju atpazīšanas procesiem </a:t>
            </a:r>
            <a:r>
              <a:rPr lang="lv-LV" sz="1600" b="1" dirty="0">
                <a:solidFill>
                  <a:srgbClr val="FFFF00"/>
                </a:solidFill>
              </a:rPr>
              <a:t>saskaņā ar dokumentācijas analīzi</a:t>
            </a:r>
          </a:p>
          <a:p>
            <a:pPr algn="l"/>
            <a:r>
              <a:rPr lang="en-IE" b="1" dirty="0"/>
              <a:t> </a:t>
            </a:r>
            <a:endParaRPr lang="en-US" b="0" i="0" dirty="0">
              <a:solidFill>
                <a:schemeClr val="bg1"/>
              </a:solidFill>
              <a:effectLst/>
              <a:latin typeface="Söhne"/>
            </a:endParaRPr>
          </a:p>
          <a:p>
            <a:pPr algn="l">
              <a:buFont typeface="+mj-lt"/>
              <a:buAutoNum type="arabicPeriod"/>
            </a:pPr>
            <a:r>
              <a:rPr lang="lv-LV" b="0" i="0" dirty="0">
                <a:solidFill>
                  <a:srgbClr val="FFFF00"/>
                </a:solidFill>
                <a:effectLst/>
                <a:latin typeface="Söhne"/>
              </a:rPr>
              <a:t>Nosakiet personas pašreizējās prasmes un kvalifikāciju: </a:t>
            </a:r>
            <a:r>
              <a:rPr lang="lv-LV" b="0" i="0" dirty="0">
                <a:solidFill>
                  <a:schemeClr val="bg1"/>
                </a:solidFill>
                <a:effectLst/>
                <a:latin typeface="Söhne"/>
              </a:rPr>
              <a:t>pārskatiet personas akadēmiskos izrakstus, sertifikātus, CV un darba aprakstus, lai noteiktu viņu pašreizējās prasmes un kvalifikāciju.</a:t>
            </a:r>
          </a:p>
          <a:p>
            <a:pPr algn="l">
              <a:buFont typeface="+mj-lt"/>
              <a:buAutoNum type="arabicPeriod"/>
            </a:pPr>
            <a:endParaRPr lang="en-US" b="0" i="0" dirty="0">
              <a:solidFill>
                <a:schemeClr val="bg1"/>
              </a:solidFill>
              <a:effectLst/>
              <a:latin typeface="Söhne"/>
            </a:endParaRPr>
          </a:p>
          <a:p>
            <a:pPr algn="l">
              <a:buFont typeface="+mj-lt"/>
              <a:buAutoNum type="arabicPeriod"/>
            </a:pPr>
            <a:r>
              <a:rPr lang="lv-LV" b="0" i="0" dirty="0">
                <a:solidFill>
                  <a:srgbClr val="FFFF00"/>
                </a:solidFill>
                <a:effectLst/>
                <a:latin typeface="Söhne"/>
              </a:rPr>
              <a:t>Nosakiet prasmes, kas nepieciešamas viņu vēlamajam darbam vai karjeras ceļam: </a:t>
            </a:r>
            <a:r>
              <a:rPr lang="lv-LV" b="0" i="0" dirty="0">
                <a:solidFill>
                  <a:schemeClr val="bg1"/>
                </a:solidFill>
                <a:effectLst/>
                <a:latin typeface="Söhne"/>
              </a:rPr>
              <a:t>pārskatiet amatu aprakstus vai nozares prasības, lai noteiktu prasmes, kas nepieciešamas vēlamajam darbam vai karjeras ceļam.</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512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chemeClr val="bg1"/>
                </a:solidFill>
              </a:rPr>
              <a:t>Personu novirzīšana uz apmācību vai prasmju atpazīšanas procesiem </a:t>
            </a:r>
            <a:r>
              <a:rPr lang="lv-LV" sz="1600" b="1" dirty="0">
                <a:solidFill>
                  <a:srgbClr val="FFFF00"/>
                </a:solidFill>
              </a:rPr>
              <a:t>saskaņā ar dokumentācijas analīzi</a:t>
            </a:r>
          </a:p>
          <a:p>
            <a:pPr algn="l"/>
            <a:r>
              <a:rPr lang="en-IE" b="1" dirty="0"/>
              <a:t> </a:t>
            </a:r>
            <a:endParaRPr lang="en-US" b="0" i="0" dirty="0">
              <a:solidFill>
                <a:schemeClr val="bg1"/>
              </a:solidFill>
              <a:effectLst/>
              <a:latin typeface="Söhne"/>
            </a:endParaRPr>
          </a:p>
          <a:p>
            <a:pPr algn="l">
              <a:buFont typeface="+mj-lt"/>
              <a:buAutoNum type="arabicPeriod" startAt="3"/>
            </a:pPr>
            <a:r>
              <a:rPr lang="lv-LV" b="0" i="0" dirty="0">
                <a:solidFill>
                  <a:srgbClr val="FFFF00"/>
                </a:solidFill>
                <a:effectLst/>
                <a:latin typeface="Söhne"/>
              </a:rPr>
              <a:t>Nosakiet, vai indivīda prasmēs un kvalifikācijās ir nepilnības: </a:t>
            </a:r>
            <a:r>
              <a:rPr lang="lv-LV" b="0" i="0" dirty="0">
                <a:solidFill>
                  <a:schemeClr val="bg1"/>
                </a:solidFill>
                <a:effectLst/>
                <a:latin typeface="Söhne"/>
              </a:rPr>
              <a:t>salīdziniet personas pašreizējās prasmes un kvalifikāciju ar prasmēm, kas nepieciešamas vēlamajam darbam vai karjeras ceļam. Identificējiet visus trūkumus viņu prasmēs un kvalifikācijā.</a:t>
            </a:r>
          </a:p>
          <a:p>
            <a:pPr algn="l">
              <a:buFont typeface="+mj-lt"/>
              <a:buAutoNum type="arabicPeriod" startAt="3"/>
            </a:pPr>
            <a:endParaRPr lang="en-US" b="0" i="0" dirty="0">
              <a:solidFill>
                <a:schemeClr val="bg1"/>
              </a:solidFill>
              <a:effectLst/>
              <a:latin typeface="Söhne"/>
            </a:endParaRPr>
          </a:p>
          <a:p>
            <a:pPr algn="l">
              <a:buFont typeface="+mj-lt"/>
              <a:buAutoNum type="arabicPeriod" startAt="3"/>
            </a:pPr>
            <a:r>
              <a:rPr lang="lv-LV" b="0" i="0" dirty="0">
                <a:solidFill>
                  <a:srgbClr val="FFFF00"/>
                </a:solidFill>
                <a:effectLst/>
                <a:latin typeface="Söhne"/>
              </a:rPr>
              <a:t>Ieteikt apmācības vai prasmju atzīšanas programmas: </a:t>
            </a:r>
            <a:r>
              <a:rPr lang="lv-LV" b="0" i="0" dirty="0">
                <a:solidFill>
                  <a:schemeClr val="bg1"/>
                </a:solidFill>
                <a:effectLst/>
                <a:latin typeface="Söhne"/>
              </a:rPr>
              <a:t>pamatojoties uz konstatētajām nepilnībām viņu prasmēs un kvalifikācijās, iesakiet atbilstošas apmācības programmas vai prasmju atzīšanas programmas, kas var palīdzēt indivīdam iegūt nepieciešamās prasmes. Piemēram, ja indivīdam trūkst prasmju darbā ar noteiktu programmatūras programmu, iesakiet apmācības programmu, kas koncentrējas uz šo programmatūru.</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1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lv-LV" sz="1600" b="1" dirty="0">
                <a:solidFill>
                  <a:schemeClr val="bg1"/>
                </a:solidFill>
              </a:rPr>
              <a:t>Personu novirzīšana uz apmācību vai prasmju atpazīšanas procesiem </a:t>
            </a:r>
            <a:r>
              <a:rPr lang="lv-LV" sz="1600" b="1" dirty="0">
                <a:solidFill>
                  <a:srgbClr val="FFFF00"/>
                </a:solidFill>
              </a:rPr>
              <a:t>saskaņā ar dokumentācijas analīzi</a:t>
            </a:r>
          </a:p>
          <a:p>
            <a:pPr algn="l"/>
            <a:r>
              <a:rPr lang="en-IE" b="1" dirty="0"/>
              <a:t> </a:t>
            </a:r>
            <a:endParaRPr lang="en-US" b="0" i="0" dirty="0">
              <a:solidFill>
                <a:schemeClr val="bg1"/>
              </a:solidFill>
              <a:effectLst/>
              <a:latin typeface="Söhne"/>
            </a:endParaRPr>
          </a:p>
          <a:p>
            <a:pPr algn="l">
              <a:buFont typeface="+mj-lt"/>
              <a:buAutoNum type="arabicPeriod" startAt="5"/>
            </a:pPr>
            <a:r>
              <a:rPr lang="lv-LV" b="0" i="0" dirty="0">
                <a:solidFill>
                  <a:srgbClr val="FFFF00"/>
                </a:solidFill>
                <a:effectLst/>
                <a:latin typeface="Söhne"/>
              </a:rPr>
              <a:t>Sniedziet informāciju par to, kā piekļūt apmācību programmām vai prasmju atzīšanas programmām. </a:t>
            </a:r>
            <a:r>
              <a:rPr lang="lv-LV" b="0" i="0" dirty="0">
                <a:solidFill>
                  <a:schemeClr val="bg1"/>
                </a:solidFill>
                <a:effectLst/>
                <a:latin typeface="Söhne"/>
              </a:rPr>
              <a:t>Kad esat identificējis attiecīgās apmācības programmas vai prasmju atzīšanas programmas, sniedziet personai informāciju par to, kā piekļūt šīm programmām. Tas varētu ietvert informāciju par to, kā reģistrēties kursiem vai kā pieteikties iepriekšējās izglītības atzīšanai.</a:t>
            </a:r>
          </a:p>
          <a:p>
            <a:pPr algn="l">
              <a:buFont typeface="+mj-lt"/>
              <a:buAutoNum type="arabicPeriod" startAt="5"/>
            </a:pPr>
            <a:endParaRPr lang="lv-LV" b="0" i="0" dirty="0">
              <a:solidFill>
                <a:srgbClr val="FFFF00"/>
              </a:solidFill>
              <a:effectLst/>
              <a:latin typeface="Söhne"/>
            </a:endParaRPr>
          </a:p>
          <a:p>
            <a:pPr algn="l">
              <a:buFont typeface="+mj-lt"/>
              <a:buAutoNum type="arabicPeriod" startAt="5"/>
            </a:pPr>
            <a:r>
              <a:rPr lang="lv-LV" b="0" i="0" dirty="0">
                <a:solidFill>
                  <a:srgbClr val="FFFF00"/>
                </a:solidFill>
                <a:effectLst/>
                <a:latin typeface="Söhne"/>
              </a:rPr>
              <a:t>Sekojiet līdzi, lai pārliecinātos, ka persona ir sekmīgi pabeigusi apmācību vai prasmju atpazīšanas programmu. </a:t>
            </a:r>
            <a:r>
              <a:rPr lang="lv-LV" b="0" i="0" dirty="0">
                <a:solidFill>
                  <a:schemeClr val="bg1"/>
                </a:solidFill>
                <a:effectLst/>
                <a:latin typeface="Söhne"/>
              </a:rPr>
              <a:t>Sazinieties ar personu, lai pārliecinātos, ka tā ir sekmīgi pabeigusi apmācību vai prasmju atpazīšanas programmu un ir ieguvusi nepieciešamās prasmes.</a:t>
            </a:r>
            <a:endParaRPr lang="en-US" dirty="0">
              <a:solidFill>
                <a:schemeClr val="bg1"/>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7999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3203767"/>
          </a:xfrm>
          <a:prstGeom prst="rect">
            <a:avLst/>
          </a:prstGeom>
        </p:spPr>
        <p:txBody>
          <a:bodyPr spcFirstLastPara="1" wrap="square" lIns="91425" tIns="91425" rIns="91425" bIns="91425" anchor="t" anchorCtr="0">
            <a:noAutofit/>
          </a:bodyPr>
          <a:lstStyle/>
          <a:p>
            <a:pPr algn="l"/>
            <a:r>
              <a:rPr lang="en-US" b="1" dirty="0" err="1">
                <a:solidFill>
                  <a:srgbClr val="FFFF00"/>
                </a:solidFill>
              </a:rPr>
              <a:t>Apmācības</a:t>
            </a:r>
            <a:r>
              <a:rPr lang="en-US" b="1" dirty="0">
                <a:solidFill>
                  <a:srgbClr val="FFFF00"/>
                </a:solidFill>
              </a:rPr>
              <a:t> </a:t>
            </a:r>
            <a:r>
              <a:rPr lang="en-US" b="1" dirty="0" err="1">
                <a:solidFill>
                  <a:srgbClr val="FFFF00"/>
                </a:solidFill>
              </a:rPr>
              <a:t>vai</a:t>
            </a:r>
            <a:r>
              <a:rPr lang="en-US" b="1" dirty="0">
                <a:solidFill>
                  <a:srgbClr val="FFFF00"/>
                </a:solidFill>
              </a:rPr>
              <a:t> </a:t>
            </a:r>
            <a:r>
              <a:rPr lang="en-US" b="1" dirty="0" err="1">
                <a:solidFill>
                  <a:srgbClr val="FFFF00"/>
                </a:solidFill>
              </a:rPr>
              <a:t>prasmju</a:t>
            </a:r>
            <a:r>
              <a:rPr lang="en-US" b="1" dirty="0">
                <a:solidFill>
                  <a:srgbClr val="FFFF00"/>
                </a:solidFill>
              </a:rPr>
              <a:t> </a:t>
            </a:r>
            <a:r>
              <a:rPr lang="en-US" b="1" dirty="0" err="1">
                <a:solidFill>
                  <a:srgbClr val="FFFF00"/>
                </a:solidFill>
              </a:rPr>
              <a:t>atpazīšanas</a:t>
            </a:r>
            <a:r>
              <a:rPr lang="en-US" b="1" dirty="0">
                <a:solidFill>
                  <a:srgbClr val="FFFF00"/>
                </a:solidFill>
              </a:rPr>
              <a:t> process?</a:t>
            </a:r>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endParaRPr lang="en-IE" b="1" dirty="0"/>
          </a:p>
          <a:p>
            <a:pPr algn="l"/>
            <a:r>
              <a:rPr lang="en-IE" sz="1200" dirty="0">
                <a:hlinkClick r:id="rId3"/>
              </a:rPr>
              <a:t>www.freepik.com/free-photo/stylish-blonde-wrinkled-woman-thinks-deeply-about-something-holds-chin-wears-spectacles-knitted-orange-sweater_14269271.htm</a:t>
            </a:r>
            <a:endParaRPr lang="en-IE" sz="1200" dirty="0"/>
          </a:p>
          <a:p>
            <a:pPr algn="l"/>
            <a:endParaRPr lang="en-US" b="0" i="0" dirty="0">
              <a:solidFill>
                <a:schemeClr val="bg1"/>
              </a:solidFill>
              <a:effectLst/>
              <a:latin typeface="Söhne"/>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m 1">
            <a:extLst>
              <a:ext uri="{FF2B5EF4-FFF2-40B4-BE49-F238E27FC236}">
                <a16:creationId xmlns:a16="http://schemas.microsoft.com/office/drawing/2014/main" id="{92173F2C-FC87-FFBC-FAEF-401FFE804F7B}"/>
              </a:ext>
            </a:extLst>
          </p:cNvPr>
          <p:cNvPicPr>
            <a:picLocks noChangeAspect="1"/>
          </p:cNvPicPr>
          <p:nvPr/>
        </p:nvPicPr>
        <p:blipFill>
          <a:blip r:embed="rId4"/>
          <a:stretch>
            <a:fillRect/>
          </a:stretch>
        </p:blipFill>
        <p:spPr>
          <a:xfrm>
            <a:off x="2641599" y="1479260"/>
            <a:ext cx="3589867" cy="2340900"/>
          </a:xfrm>
          <a:prstGeom prst="rect">
            <a:avLst/>
          </a:prstGeom>
        </p:spPr>
      </p:pic>
      <p:sp>
        <p:nvSpPr>
          <p:cNvPr id="3" name="Bolha de Pensamento: Nuvem 2">
            <a:extLst>
              <a:ext uri="{FF2B5EF4-FFF2-40B4-BE49-F238E27FC236}">
                <a16:creationId xmlns:a16="http://schemas.microsoft.com/office/drawing/2014/main" id="{603AFD94-0162-7C30-7454-A1D2962CE332}"/>
              </a:ext>
            </a:extLst>
          </p:cNvPr>
          <p:cNvSpPr/>
          <p:nvPr/>
        </p:nvSpPr>
        <p:spPr>
          <a:xfrm>
            <a:off x="2815552" y="1526094"/>
            <a:ext cx="846667" cy="708392"/>
          </a:xfrm>
          <a:prstGeom prst="cloudCallout">
            <a:avLst>
              <a:gd name="adj1" fmla="val 85567"/>
              <a:gd name="adj2" fmla="val 166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Bolha de Pensamento: Nuvem 4">
            <a:extLst>
              <a:ext uri="{FF2B5EF4-FFF2-40B4-BE49-F238E27FC236}">
                <a16:creationId xmlns:a16="http://schemas.microsoft.com/office/drawing/2014/main" id="{D9C093DD-ACCC-CCD2-06F8-9D721BB6D701}"/>
              </a:ext>
            </a:extLst>
          </p:cNvPr>
          <p:cNvSpPr/>
          <p:nvPr/>
        </p:nvSpPr>
        <p:spPr>
          <a:xfrm>
            <a:off x="4931418" y="1526094"/>
            <a:ext cx="1100729" cy="860213"/>
          </a:xfrm>
          <a:prstGeom prst="cloudCallout">
            <a:avLst>
              <a:gd name="adj1" fmla="val -66368"/>
              <a:gd name="adj2" fmla="val 6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a:extLst>
              <a:ext uri="{FF2B5EF4-FFF2-40B4-BE49-F238E27FC236}">
                <a16:creationId xmlns:a16="http://schemas.microsoft.com/office/drawing/2014/main" id="{349151BC-BC7F-91BF-D046-1808759B6428}"/>
              </a:ext>
            </a:extLst>
          </p:cNvPr>
          <p:cNvSpPr txBox="1"/>
          <p:nvPr/>
        </p:nvSpPr>
        <p:spPr>
          <a:xfrm>
            <a:off x="2865667" y="1709979"/>
            <a:ext cx="827086" cy="246221"/>
          </a:xfrm>
          <a:prstGeom prst="rect">
            <a:avLst/>
          </a:prstGeom>
          <a:noFill/>
        </p:spPr>
        <p:txBody>
          <a:bodyPr wrap="square" rtlCol="0">
            <a:spAutoFit/>
          </a:bodyPr>
          <a:lstStyle/>
          <a:p>
            <a:r>
              <a:rPr lang="pt-PT" sz="1000" dirty="0">
                <a:solidFill>
                  <a:schemeClr val="bg1"/>
                </a:solidFill>
              </a:rPr>
              <a:t>Training?</a:t>
            </a:r>
          </a:p>
        </p:txBody>
      </p:sp>
      <p:sp>
        <p:nvSpPr>
          <p:cNvPr id="7" name="CaixaDeTexto 6">
            <a:extLst>
              <a:ext uri="{FF2B5EF4-FFF2-40B4-BE49-F238E27FC236}">
                <a16:creationId xmlns:a16="http://schemas.microsoft.com/office/drawing/2014/main" id="{6B8BFA3F-31F6-F95D-6108-9A242A3AA3F7}"/>
              </a:ext>
            </a:extLst>
          </p:cNvPr>
          <p:cNvSpPr txBox="1"/>
          <p:nvPr/>
        </p:nvSpPr>
        <p:spPr>
          <a:xfrm>
            <a:off x="4985605" y="1600527"/>
            <a:ext cx="1046542" cy="600164"/>
          </a:xfrm>
          <a:prstGeom prst="rect">
            <a:avLst/>
          </a:prstGeom>
          <a:noFill/>
        </p:spPr>
        <p:txBody>
          <a:bodyPr wrap="square" rtlCol="0">
            <a:spAutoFit/>
          </a:bodyPr>
          <a:lstStyle/>
          <a:p>
            <a:pPr algn="ctr"/>
            <a:r>
              <a:rPr lang="pt-PT" sz="1100" dirty="0">
                <a:solidFill>
                  <a:schemeClr val="bg1"/>
                </a:solidFill>
              </a:rPr>
              <a:t>Skills recognition process?</a:t>
            </a:r>
          </a:p>
        </p:txBody>
      </p:sp>
    </p:spTree>
    <p:extLst>
      <p:ext uri="{BB962C8B-B14F-4D97-AF65-F5344CB8AC3E}">
        <p14:creationId xmlns:p14="http://schemas.microsoft.com/office/powerpoint/2010/main" val="3178969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76151" y="814668"/>
            <a:ext cx="7794413"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lv-LV" dirty="0">
                <a:solidFill>
                  <a:schemeClr val="bg1"/>
                </a:solidFill>
              </a:rPr>
              <a:t>A: Par tēmu </a:t>
            </a:r>
            <a:br>
              <a:rPr lang="lv-LV" dirty="0">
                <a:solidFill>
                  <a:schemeClr val="bg1"/>
                </a:solidFill>
              </a:rPr>
            </a:br>
            <a:r>
              <a:rPr lang="lv-LV" dirty="0">
                <a:solidFill>
                  <a:srgbClr val="FFFF00"/>
                </a:solidFill>
              </a:rPr>
              <a:t>Caurviju prasmju noteikšanas modeļi</a:t>
            </a:r>
            <a:endParaRPr b="1" dirty="0">
              <a:solidFill>
                <a:srgbClr val="FFFF00"/>
              </a:solidFill>
              <a:sym typeface="Montserrat"/>
            </a:endParaRPr>
          </a:p>
        </p:txBody>
      </p:sp>
    </p:spTree>
    <p:extLst>
      <p:ext uri="{BB962C8B-B14F-4D97-AF65-F5344CB8AC3E}">
        <p14:creationId xmlns:p14="http://schemas.microsoft.com/office/powerpoint/2010/main" val="1122690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869576" y="609599"/>
            <a:ext cx="7208497" cy="365729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4400" dirty="0">
                <a:solidFill>
                  <a:schemeClr val="bg1"/>
                </a:solidFill>
              </a:rPr>
              <a:t>B: </a:t>
            </a:r>
            <a:r>
              <a:rPr lang="en-GB" sz="4400" dirty="0" err="1">
                <a:solidFill>
                  <a:schemeClr val="bg1"/>
                </a:solidFill>
              </a:rPr>
              <a:t>Grupu</a:t>
            </a:r>
            <a:r>
              <a:rPr lang="en-GB" sz="4400" dirty="0">
                <a:solidFill>
                  <a:schemeClr val="bg1"/>
                </a:solidFill>
              </a:rPr>
              <a:t> </a:t>
            </a:r>
            <a:r>
              <a:rPr lang="en-GB" sz="4400" dirty="0" err="1">
                <a:solidFill>
                  <a:schemeClr val="bg1"/>
                </a:solidFill>
              </a:rPr>
              <a:t>darbs</a:t>
            </a:r>
            <a:br>
              <a:rPr lang="en-GB" sz="4400" dirty="0">
                <a:solidFill>
                  <a:schemeClr val="bg1"/>
                </a:solidFill>
              </a:rPr>
            </a:br>
            <a:br>
              <a:rPr lang="en-GB" sz="4400" dirty="0">
                <a:solidFill>
                  <a:schemeClr val="bg1"/>
                </a:solidFill>
              </a:rPr>
            </a:br>
            <a:r>
              <a:rPr lang="en-GB" sz="4400" dirty="0" err="1">
                <a:solidFill>
                  <a:srgbClr val="FFFF00"/>
                </a:solidFill>
              </a:rPr>
              <a:t>Kandidātu</a:t>
            </a:r>
            <a:r>
              <a:rPr lang="en-GB" sz="4400" dirty="0">
                <a:solidFill>
                  <a:srgbClr val="FFFF00"/>
                </a:solidFill>
              </a:rPr>
              <a:t> </a:t>
            </a:r>
            <a:r>
              <a:rPr lang="en-GB" sz="4400" dirty="0" err="1">
                <a:solidFill>
                  <a:srgbClr val="FFFF00"/>
                </a:solidFill>
              </a:rPr>
              <a:t>profila</a:t>
            </a:r>
            <a:r>
              <a:rPr lang="en-GB" sz="4400" dirty="0">
                <a:solidFill>
                  <a:srgbClr val="FFFF00"/>
                </a:solidFill>
              </a:rPr>
              <a:t> </a:t>
            </a:r>
            <a:r>
              <a:rPr lang="en-GB" sz="4400" dirty="0" err="1">
                <a:solidFill>
                  <a:srgbClr val="FFFF00"/>
                </a:solidFill>
              </a:rPr>
              <a:t>izvērtēšana</a:t>
            </a:r>
            <a:r>
              <a:rPr lang="en-GB" sz="4400" dirty="0">
                <a:solidFill>
                  <a:srgbClr val="FFFF00"/>
                </a:solidFill>
              </a:rPr>
              <a:t> </a:t>
            </a:r>
            <a:r>
              <a:rPr lang="en-GB" sz="4400" dirty="0" err="1">
                <a:solidFill>
                  <a:srgbClr val="FFFF00"/>
                </a:solidFill>
              </a:rPr>
              <a:t>ar</a:t>
            </a:r>
            <a:r>
              <a:rPr lang="en-GB" sz="4400" dirty="0">
                <a:solidFill>
                  <a:srgbClr val="FFFF00"/>
                </a:solidFill>
              </a:rPr>
              <a:t> </a:t>
            </a:r>
            <a:r>
              <a:rPr lang="en-GB" sz="4400" dirty="0" err="1">
                <a:solidFill>
                  <a:srgbClr val="FFFF00"/>
                </a:solidFill>
              </a:rPr>
              <a:t>prasmju</a:t>
            </a:r>
            <a:r>
              <a:rPr lang="en-GB" sz="4400" dirty="0">
                <a:solidFill>
                  <a:srgbClr val="FFFF00"/>
                </a:solidFill>
              </a:rPr>
              <a:t> </a:t>
            </a:r>
            <a:r>
              <a:rPr lang="en-GB" sz="4400" dirty="0" err="1">
                <a:solidFill>
                  <a:srgbClr val="FFFF00"/>
                </a:solidFill>
              </a:rPr>
              <a:t>atpazīšanas</a:t>
            </a:r>
            <a:r>
              <a:rPr lang="en-GB" sz="4400" dirty="0">
                <a:solidFill>
                  <a:srgbClr val="FFFF00"/>
                </a:solidFill>
              </a:rPr>
              <a:t> </a:t>
            </a:r>
            <a:r>
              <a:rPr lang="en-GB" sz="4400" dirty="0" err="1">
                <a:solidFill>
                  <a:srgbClr val="FFFF00"/>
                </a:solidFill>
              </a:rPr>
              <a:t>procesiem</a:t>
            </a:r>
            <a:endParaRPr sz="4400" b="1" dirty="0">
              <a:solidFill>
                <a:srgbClr val="FFFF00"/>
              </a:solidFill>
              <a:sym typeface="Montserrat"/>
            </a:endParaRPr>
          </a:p>
        </p:txBody>
      </p:sp>
    </p:spTree>
    <p:extLst>
      <p:ext uri="{BB962C8B-B14F-4D97-AF65-F5344CB8AC3E}">
        <p14:creationId xmlns:p14="http://schemas.microsoft.com/office/powerpoint/2010/main" val="630919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5734" y="1400169"/>
            <a:ext cx="5703144" cy="2462213"/>
          </a:xfrm>
          <a:prstGeom prst="rect">
            <a:avLst/>
          </a:prstGeom>
          <a:ln>
            <a:noFill/>
          </a:ln>
        </p:spPr>
        <p:txBody>
          <a:bodyPr wrap="square">
            <a:spAutoFit/>
          </a:bodyPr>
          <a:lstStyle/>
          <a:p>
            <a:pPr marL="285750" indent="-285750">
              <a:buClr>
                <a:schemeClr val="bg1"/>
              </a:buClr>
              <a:buFont typeface="Arial" panose="020B0604020202020204" pitchFamily="34" charset="0"/>
              <a:buChar char="•"/>
            </a:pPr>
            <a:r>
              <a:rPr lang="lv-LV" dirty="0">
                <a:solidFill>
                  <a:schemeClr val="bg1"/>
                </a:solidFill>
              </a:rPr>
              <a:t>Šajā aktivitātē jūs izmantosiet šī moduļa laikā iegūtās zināšanas, lai novērtētu dažas no desmit tajā minētajām caurviju prasmēm. Pievienojieties kādam no saviem kolēģiem un kopīgi veiciet tālāk norādītos uzdevumus.</a:t>
            </a: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r>
              <a:rPr lang="lv-LV" dirty="0">
                <a:solidFill>
                  <a:schemeClr val="bg1"/>
                </a:solidFill>
              </a:rPr>
              <a:t>Jums ir 90 minūtes, lai pabeigtu uzdevumus.</a:t>
            </a:r>
          </a:p>
          <a:p>
            <a:pPr marL="285750" indent="-285750">
              <a:buClr>
                <a:schemeClr val="bg1"/>
              </a:buClr>
              <a:buFont typeface="Arial" panose="020B0604020202020204" pitchFamily="34" charset="0"/>
              <a:buChar char="•"/>
            </a:pPr>
            <a:endParaRPr lang="lv-LV" dirty="0">
              <a:solidFill>
                <a:schemeClr val="bg1"/>
              </a:solidFill>
            </a:endParaRPr>
          </a:p>
          <a:p>
            <a:pPr marL="285750" indent="-285750">
              <a:buClr>
                <a:schemeClr val="bg1"/>
              </a:buClr>
              <a:buFont typeface="Arial" panose="020B0604020202020204" pitchFamily="34" charset="0"/>
              <a:buChar char="•"/>
            </a:pPr>
            <a:r>
              <a:rPr lang="lv-LV" dirty="0">
                <a:solidFill>
                  <a:schemeClr val="bg1"/>
                </a:solidFill>
              </a:rPr>
              <a:t>Šī uzdevuma beigās ikvienam ir jādalās ar grupu par izaicinājumiem, ar kuriem </a:t>
            </a:r>
            <a:r>
              <a:rPr lang="lv-LV" dirty="0" err="1">
                <a:solidFill>
                  <a:schemeClr val="bg1"/>
                </a:solidFill>
              </a:rPr>
              <a:t>saskārās</a:t>
            </a:r>
            <a:r>
              <a:rPr lang="lv-LV" dirty="0">
                <a:solidFill>
                  <a:schemeClr val="bg1"/>
                </a:solidFill>
              </a:rPr>
              <a:t> šīs aktivitātes laikā, kā arī par iespējām, ko tā sniedza prasmju novērtēšanai.</a:t>
            </a:r>
            <a:endParaRPr lang="en-GB" dirty="0">
              <a:solidFill>
                <a:schemeClr val="bg1"/>
              </a:solidFill>
            </a:endParaRPr>
          </a:p>
        </p:txBody>
      </p:sp>
      <p:pic>
        <p:nvPicPr>
          <p:cNvPr id="6" name="Grafik 5" descr="Stoppuhr">
            <a:extLst>
              <a:ext uri="{FF2B5EF4-FFF2-40B4-BE49-F238E27FC236}">
                <a16:creationId xmlns:a16="http://schemas.microsoft.com/office/drawing/2014/main" id="{46E182AE-9A82-44C1-8C0A-831C8CE8A3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48210" y="2219795"/>
            <a:ext cx="822960" cy="822960"/>
          </a:xfrm>
          <a:prstGeom prst="rect">
            <a:avLst/>
          </a:prstGeom>
        </p:spPr>
      </p:pic>
      <p:pic>
        <p:nvPicPr>
          <p:cNvPr id="7" name="Grafik 6" descr="Bleistift">
            <a:extLst>
              <a:ext uri="{FF2B5EF4-FFF2-40B4-BE49-F238E27FC236}">
                <a16:creationId xmlns:a16="http://schemas.microsoft.com/office/drawing/2014/main" id="{9D1F76F0-CAF9-469B-80D2-32ADF37121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24316" y="1254543"/>
            <a:ext cx="562187" cy="562187"/>
          </a:xfrm>
          <a:prstGeom prst="rect">
            <a:avLst/>
          </a:prstGeom>
        </p:spPr>
      </p:pic>
      <p:sp>
        <p:nvSpPr>
          <p:cNvPr id="8" name="Textfeld 7">
            <a:extLst>
              <a:ext uri="{FF2B5EF4-FFF2-40B4-BE49-F238E27FC236}">
                <a16:creationId xmlns:a16="http://schemas.microsoft.com/office/drawing/2014/main" id="{39749A98-D1E1-4396-BC44-B5C6C57C150C}"/>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Grupas</a:t>
            </a:r>
            <a:r>
              <a:rPr lang="de-DE" sz="3200" dirty="0">
                <a:solidFill>
                  <a:schemeClr val="bg1"/>
                </a:solidFill>
              </a:rPr>
              <a:t> </a:t>
            </a:r>
            <a:r>
              <a:rPr lang="de-DE" sz="3200" dirty="0" err="1">
                <a:solidFill>
                  <a:schemeClr val="bg1"/>
                </a:solidFill>
              </a:rPr>
              <a:t>darbs</a:t>
            </a:r>
            <a:endParaRPr lang="en-GB" sz="3200" dirty="0">
              <a:solidFill>
                <a:schemeClr val="bg1"/>
              </a:solidFill>
            </a:endParaRPr>
          </a:p>
        </p:txBody>
      </p:sp>
      <p:pic>
        <p:nvPicPr>
          <p:cNvPr id="10" name="Grafik 9" descr="Lehrer">
            <a:extLst>
              <a:ext uri="{FF2B5EF4-FFF2-40B4-BE49-F238E27FC236}">
                <a16:creationId xmlns:a16="http://schemas.microsoft.com/office/drawing/2014/main" id="{6AD76696-0D7C-4439-AC0C-48E08CD080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2490" y="3241693"/>
            <a:ext cx="914400" cy="914400"/>
          </a:xfrm>
          <a:prstGeom prst="rect">
            <a:avLst/>
          </a:prstGeom>
        </p:spPr>
      </p:pic>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448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222387"/>
            <a:ext cx="7985760" cy="3293209"/>
          </a:xfrm>
          <a:prstGeom prst="rect">
            <a:avLst/>
          </a:prstGeom>
          <a:ln>
            <a:noFill/>
          </a:ln>
        </p:spPr>
        <p:txBody>
          <a:bodyPr wrap="square">
            <a:spAutoFit/>
          </a:bodyPr>
          <a:lstStyle/>
          <a:p>
            <a:pPr marL="342900" indent="-342900">
              <a:buClr>
                <a:schemeClr val="bg1"/>
              </a:buClr>
              <a:buAutoNum type="arabicPeriod"/>
            </a:pPr>
            <a:r>
              <a:rPr lang="lv-LV" sz="1600" b="1" dirty="0">
                <a:solidFill>
                  <a:schemeClr val="bg1"/>
                </a:solidFill>
              </a:rPr>
              <a:t>Definējiet lomu un tai nepieciešamās prasmes</a:t>
            </a:r>
          </a:p>
          <a:p>
            <a:pPr>
              <a:buClr>
                <a:schemeClr val="bg1"/>
              </a:buClr>
            </a:pPr>
            <a:endParaRPr lang="lv-LV" sz="1600" dirty="0">
              <a:solidFill>
                <a:schemeClr val="bg1"/>
              </a:solidFill>
            </a:endParaRPr>
          </a:p>
          <a:p>
            <a:pPr>
              <a:buClr>
                <a:schemeClr val="bg1"/>
              </a:buClr>
            </a:pPr>
            <a:r>
              <a:rPr lang="lv-LV" sz="1600" dirty="0">
                <a:solidFill>
                  <a:schemeClr val="bg1"/>
                </a:solidFill>
              </a:rPr>
              <a:t>Pirmkārt, nosakiet, kuru prasmju kopumu jūs vērtēsiet. Piemēram, vai tā ir apmācība lomai, kuru nodrošinājāt savai </a:t>
            </a:r>
            <a:r>
              <a:rPr lang="lv-LV" sz="1600" dirty="0" err="1">
                <a:solidFill>
                  <a:schemeClr val="bg1"/>
                </a:solidFill>
              </a:rPr>
              <a:t>pamatgrupai</a:t>
            </a:r>
            <a:r>
              <a:rPr lang="lv-LV" sz="1600" dirty="0">
                <a:solidFill>
                  <a:schemeClr val="bg1"/>
                </a:solidFill>
              </a:rPr>
              <a:t>. Izvēlieties galvenās caurviju prasmes, kas nepieciešamas šai lomai no satura, kas sniegts šajā modulī minētajās desmit prasmēs. To var izdarīt, apskatot amata aprakstu un pētot nozares tendences.</a:t>
            </a:r>
          </a:p>
          <a:p>
            <a:pPr marL="342900" indent="-342900">
              <a:buClr>
                <a:schemeClr val="bg1"/>
              </a:buClr>
              <a:buAutoNum type="arabicPeriod"/>
            </a:pPr>
            <a:endParaRPr lang="lv-LV" sz="1600" b="1" dirty="0">
              <a:solidFill>
                <a:schemeClr val="bg1"/>
              </a:solidFill>
            </a:endParaRPr>
          </a:p>
          <a:p>
            <a:pPr>
              <a:buClr>
                <a:schemeClr val="bg1"/>
              </a:buClr>
            </a:pPr>
            <a:r>
              <a:rPr lang="lv-LV" sz="1600" b="1" dirty="0">
                <a:solidFill>
                  <a:schemeClr val="bg1"/>
                </a:solidFill>
              </a:rPr>
              <a:t>2. Izveidojiet novērtējuma rāmi</a:t>
            </a:r>
          </a:p>
          <a:p>
            <a:pPr>
              <a:buClr>
                <a:schemeClr val="bg1"/>
              </a:buClr>
            </a:pPr>
            <a:r>
              <a:rPr lang="lv-LV" sz="1600" dirty="0">
                <a:solidFill>
                  <a:schemeClr val="bg1"/>
                </a:solidFill>
              </a:rPr>
              <a:t>Izstrādājiet skaidru un kodolīgu vērtēšanas ietvaru, kurā izklāstīti kandidātu prasmju novērtēšanas kritēriji. Tas var ietvert:</a:t>
            </a:r>
          </a:p>
          <a:p>
            <a:pPr marL="285750" indent="-285750">
              <a:buClr>
                <a:schemeClr val="bg1"/>
              </a:buClr>
              <a:buFont typeface="Arial" panose="020B0604020202020204" pitchFamily="34" charset="0"/>
              <a:buChar char="•"/>
            </a:pPr>
            <a:r>
              <a:rPr lang="lv-LV" sz="1600" dirty="0">
                <a:solidFill>
                  <a:schemeClr val="bg1"/>
                </a:solidFill>
              </a:rPr>
              <a:t>katra veiktspējas līmeņa aprakstu</a:t>
            </a:r>
          </a:p>
          <a:p>
            <a:pPr marL="285750" indent="-285750">
              <a:buClr>
                <a:schemeClr val="bg1"/>
              </a:buClr>
              <a:buFont typeface="Arial" panose="020B0604020202020204" pitchFamily="34" charset="0"/>
              <a:buChar char="•"/>
            </a:pPr>
            <a:r>
              <a:rPr lang="lv-LV" sz="1600" dirty="0">
                <a:solidFill>
                  <a:schemeClr val="bg1"/>
                </a:solidFill>
              </a:rPr>
              <a:t>konkrētus piemērus tam, kas veido katru līmeni.</a:t>
            </a:r>
          </a:p>
          <a:p>
            <a:pPr marL="285750" indent="-285750">
              <a:buClr>
                <a:schemeClr val="bg1"/>
              </a:buClr>
              <a:buFont typeface="Arial" panose="020B0604020202020204" pitchFamily="34" charset="0"/>
              <a:buChar char="•"/>
            </a:pPr>
            <a:r>
              <a:rPr lang="lv-LV" sz="1600" dirty="0">
                <a:solidFill>
                  <a:schemeClr val="bg1"/>
                </a:solidFill>
              </a:rPr>
              <a:t>punktu skaitīšanas sistēmu.</a:t>
            </a:r>
            <a:endParaRPr lang="en-US" sz="16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Grupas</a:t>
            </a:r>
            <a:r>
              <a:rPr lang="de-DE" sz="3200" dirty="0">
                <a:solidFill>
                  <a:schemeClr val="bg1"/>
                </a:solidFill>
              </a:rPr>
              <a:t> </a:t>
            </a:r>
            <a:r>
              <a:rPr lang="de-DE" sz="3200" dirty="0" err="1">
                <a:solidFill>
                  <a:schemeClr val="bg1"/>
                </a:solidFill>
              </a:rPr>
              <a:t>darbs</a:t>
            </a:r>
            <a:endParaRPr lang="en-GB" sz="3200" dirty="0">
              <a:solidFill>
                <a:schemeClr val="bg1"/>
              </a:solidFill>
            </a:endParaRPr>
          </a:p>
        </p:txBody>
      </p:sp>
    </p:spTree>
    <p:extLst>
      <p:ext uri="{BB962C8B-B14F-4D97-AF65-F5344CB8AC3E}">
        <p14:creationId xmlns:p14="http://schemas.microsoft.com/office/powerpoint/2010/main" val="3704099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329653"/>
            <a:ext cx="7985760" cy="2800767"/>
          </a:xfrm>
          <a:prstGeom prst="rect">
            <a:avLst/>
          </a:prstGeom>
          <a:ln>
            <a:noFill/>
          </a:ln>
        </p:spPr>
        <p:txBody>
          <a:bodyPr wrap="square">
            <a:spAutoFit/>
          </a:bodyPr>
          <a:lstStyle/>
          <a:p>
            <a:pPr marL="342900" indent="-342900">
              <a:buClr>
                <a:schemeClr val="bg1"/>
              </a:buClr>
              <a:buFont typeface="+mj-lt"/>
              <a:buAutoNum type="arabicPeriod" startAt="3"/>
            </a:pPr>
            <a:r>
              <a:rPr lang="en-US" sz="1600" b="1" dirty="0">
                <a:solidFill>
                  <a:schemeClr val="bg1"/>
                </a:solidFill>
              </a:rPr>
              <a:t>Role play - interview</a:t>
            </a:r>
          </a:p>
          <a:p>
            <a:pPr>
              <a:buClr>
                <a:schemeClr val="bg1"/>
              </a:buClr>
            </a:pPr>
            <a:r>
              <a:rPr lang="en-US" sz="1600" dirty="0">
                <a:solidFill>
                  <a:schemeClr val="bg1"/>
                </a:solidFill>
              </a:rPr>
              <a:t>In this role play, one person will act as an evaluator and the other as a candidate. </a:t>
            </a:r>
          </a:p>
          <a:p>
            <a:pPr>
              <a:buClr>
                <a:schemeClr val="bg1"/>
              </a:buClr>
            </a:pPr>
            <a:r>
              <a:rPr lang="en-US" sz="1600" dirty="0">
                <a:solidFill>
                  <a:schemeClr val="bg1"/>
                </a:solidFill>
              </a:rPr>
              <a:t>The evaluator will conduct a five-minute interview asking evaluation questions to assess the candidate's skills. The candidate must outline his/her qualifications and experience for the role.</a:t>
            </a:r>
          </a:p>
          <a:p>
            <a:pPr>
              <a:buClr>
                <a:schemeClr val="bg1"/>
              </a:buClr>
            </a:pPr>
            <a:endParaRPr lang="en-US" sz="1600" dirty="0">
              <a:solidFill>
                <a:schemeClr val="bg1"/>
              </a:solidFill>
            </a:endParaRPr>
          </a:p>
          <a:p>
            <a:pPr marL="342900" indent="-342900">
              <a:buClr>
                <a:schemeClr val="bg1"/>
              </a:buClr>
              <a:buFont typeface="+mj-lt"/>
              <a:buAutoNum type="arabicPeriod" startAt="4"/>
            </a:pPr>
            <a:r>
              <a:rPr lang="en-US" sz="1600" b="1" dirty="0">
                <a:solidFill>
                  <a:schemeClr val="bg1"/>
                </a:solidFill>
              </a:rPr>
              <a:t>Conduct skills assessments</a:t>
            </a:r>
          </a:p>
          <a:p>
            <a:pPr>
              <a:buClr>
                <a:schemeClr val="bg1"/>
              </a:buClr>
            </a:pPr>
            <a:r>
              <a:rPr lang="en-US" sz="1600" dirty="0">
                <a:solidFill>
                  <a:schemeClr val="bg1"/>
                </a:solidFill>
              </a:rPr>
              <a:t>Depending on the role, it may be necessary to conduct skill’s assessments to evaluate the candidate's technical abilities. Is this the case for the role you chose? If yes, list some of the tasks the candidate would need to perform to be assessed.</a:t>
            </a:r>
          </a:p>
          <a:p>
            <a:pPr>
              <a:buClr>
                <a:schemeClr val="bg1"/>
              </a:buClr>
            </a:pPr>
            <a:endParaRPr lang="en-US" sz="16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a:solidFill>
                  <a:schemeClr val="bg1"/>
                </a:solidFill>
              </a:rPr>
              <a:t>Group work</a:t>
            </a:r>
            <a:endParaRPr lang="en-GB" sz="3200" dirty="0">
              <a:solidFill>
                <a:schemeClr val="bg1"/>
              </a:solidFill>
            </a:endParaRPr>
          </a:p>
        </p:txBody>
      </p:sp>
    </p:spTree>
    <p:extLst>
      <p:ext uri="{BB962C8B-B14F-4D97-AF65-F5344CB8AC3E}">
        <p14:creationId xmlns:p14="http://schemas.microsoft.com/office/powerpoint/2010/main" val="2756810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8A1A40B-40B4-443C-8AAF-257C3EEDFF8F}"/>
              </a:ext>
            </a:extLst>
          </p:cNvPr>
          <p:cNvSpPr/>
          <p:nvPr/>
        </p:nvSpPr>
        <p:spPr>
          <a:xfrm>
            <a:off x="579120" y="1587040"/>
            <a:ext cx="7985760" cy="2308324"/>
          </a:xfrm>
          <a:prstGeom prst="rect">
            <a:avLst/>
          </a:prstGeom>
          <a:ln>
            <a:noFill/>
          </a:ln>
        </p:spPr>
        <p:txBody>
          <a:bodyPr wrap="square">
            <a:spAutoFit/>
          </a:bodyPr>
          <a:lstStyle/>
          <a:p>
            <a:pPr marL="342900" indent="-342900">
              <a:buClr>
                <a:schemeClr val="bg1"/>
              </a:buClr>
              <a:buFont typeface="+mj-lt"/>
              <a:buAutoNum type="arabicPeriod" startAt="5"/>
            </a:pPr>
            <a:r>
              <a:rPr lang="lv-LV" sz="1600" b="1" dirty="0">
                <a:solidFill>
                  <a:schemeClr val="bg1"/>
                </a:solidFill>
              </a:rPr>
              <a:t>Pieņemiet galīgo lēmumu</a:t>
            </a:r>
          </a:p>
          <a:p>
            <a:pPr>
              <a:buClr>
                <a:schemeClr val="bg1"/>
              </a:buClr>
            </a:pPr>
            <a:r>
              <a:rPr lang="lv-LV" sz="1600" dirty="0">
                <a:solidFill>
                  <a:schemeClr val="bg1"/>
                </a:solidFill>
              </a:rPr>
              <a:t>Pamatojoties uz prasmju novērtēšanas laikā iegūto informāciju, pieņemiet galīgo lēmumu par kandidāta spējām, vai viņam ir prasmes, kas atbilst lomai, vai ir nepieciešama turpmāka apmācība.</a:t>
            </a:r>
          </a:p>
          <a:p>
            <a:pPr>
              <a:buClr>
                <a:schemeClr val="bg1"/>
              </a:buClr>
            </a:pPr>
            <a:endParaRPr lang="lv-LV" sz="1600" dirty="0">
              <a:solidFill>
                <a:schemeClr val="bg1"/>
              </a:solidFill>
            </a:endParaRPr>
          </a:p>
          <a:p>
            <a:pPr>
              <a:buClr>
                <a:schemeClr val="bg1"/>
              </a:buClr>
            </a:pPr>
            <a:endParaRPr lang="lv-LV" sz="1600" dirty="0">
              <a:solidFill>
                <a:schemeClr val="bg1"/>
              </a:solidFill>
            </a:endParaRPr>
          </a:p>
          <a:p>
            <a:pPr>
              <a:buClr>
                <a:schemeClr val="bg1"/>
              </a:buClr>
            </a:pPr>
            <a:endParaRPr lang="lv-LV" sz="1600" dirty="0">
              <a:solidFill>
                <a:schemeClr val="bg1"/>
              </a:solidFill>
            </a:endParaRPr>
          </a:p>
          <a:p>
            <a:pPr>
              <a:buClr>
                <a:schemeClr val="bg1"/>
              </a:buClr>
            </a:pPr>
            <a:r>
              <a:rPr lang="lv-LV" sz="1600" dirty="0">
                <a:solidFill>
                  <a:schemeClr val="bg1"/>
                </a:solidFill>
              </a:rPr>
              <a:t>Veicot šīs darbības, jūs varat nodrošināt, ka rūpīgi izvērtējat kandidāta prasmes, lai viņu varētu novirzīt uz formālu prasmju atzīšanas procesu vai tālākizglītību.</a:t>
            </a:r>
            <a:endParaRPr lang="en-US" sz="1600" dirty="0">
              <a:solidFill>
                <a:schemeClr val="bg1"/>
              </a:solidFill>
            </a:endParaRPr>
          </a:p>
        </p:txBody>
      </p:sp>
      <p:grpSp>
        <p:nvGrpSpPr>
          <p:cNvPr id="9" name="Google Shape;203;p30">
            <a:extLst>
              <a:ext uri="{FF2B5EF4-FFF2-40B4-BE49-F238E27FC236}">
                <a16:creationId xmlns:a16="http://schemas.microsoft.com/office/drawing/2014/main" id="{2D534F10-B8B1-4A87-B580-3D0E3DC3ED80}"/>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6306586D-B0D5-44B9-B42E-3947F173E731}"/>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F13FB091-65EE-43A0-8AA3-D6BAF24036E2}"/>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ECCD3643-EDCB-4E7F-AD4B-424B06AD81B0}"/>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A1DE8FDA-731F-4501-ADBC-A32D34CC3686}"/>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A4773072-9651-4CF8-AEC4-90A85A7DF357}"/>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p30">
            <a:extLst>
              <a:ext uri="{FF2B5EF4-FFF2-40B4-BE49-F238E27FC236}">
                <a16:creationId xmlns:a16="http://schemas.microsoft.com/office/drawing/2014/main" id="{B54707B6-6167-4A19-8764-3234BF909E53}"/>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64A79CF1-BF9B-420F-A92B-D761C3272DF2}"/>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feld 7">
            <a:extLst>
              <a:ext uri="{FF2B5EF4-FFF2-40B4-BE49-F238E27FC236}">
                <a16:creationId xmlns:a16="http://schemas.microsoft.com/office/drawing/2014/main" id="{85CA594F-8A2E-6E30-EE89-8F48C1B6E239}"/>
              </a:ext>
            </a:extLst>
          </p:cNvPr>
          <p:cNvSpPr txBox="1"/>
          <p:nvPr/>
        </p:nvSpPr>
        <p:spPr>
          <a:xfrm>
            <a:off x="2692320" y="474134"/>
            <a:ext cx="2804160" cy="584775"/>
          </a:xfrm>
          <a:prstGeom prst="rect">
            <a:avLst/>
          </a:prstGeom>
          <a:noFill/>
        </p:spPr>
        <p:txBody>
          <a:bodyPr wrap="square" rtlCol="0">
            <a:spAutoFit/>
          </a:bodyPr>
          <a:lstStyle/>
          <a:p>
            <a:pPr algn="ctr"/>
            <a:r>
              <a:rPr lang="de-DE" sz="3200" dirty="0" err="1">
                <a:solidFill>
                  <a:schemeClr val="bg1"/>
                </a:solidFill>
              </a:rPr>
              <a:t>Grupas</a:t>
            </a:r>
            <a:r>
              <a:rPr lang="de-DE" sz="3200" dirty="0">
                <a:solidFill>
                  <a:schemeClr val="bg1"/>
                </a:solidFill>
              </a:rPr>
              <a:t> </a:t>
            </a:r>
            <a:r>
              <a:rPr lang="de-DE" sz="3200" dirty="0" err="1">
                <a:solidFill>
                  <a:schemeClr val="bg1"/>
                </a:solidFill>
              </a:rPr>
              <a:t>darbs</a:t>
            </a:r>
            <a:endParaRPr lang="en-GB" sz="3200" dirty="0">
              <a:solidFill>
                <a:schemeClr val="bg1"/>
              </a:solidFill>
            </a:endParaRPr>
          </a:p>
        </p:txBody>
      </p:sp>
    </p:spTree>
    <p:extLst>
      <p:ext uri="{BB962C8B-B14F-4D97-AF65-F5344CB8AC3E}">
        <p14:creationId xmlns:p14="http://schemas.microsoft.com/office/powerpoint/2010/main" val="2307915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64;p58">
            <a:extLst>
              <a:ext uri="{FF2B5EF4-FFF2-40B4-BE49-F238E27FC236}">
                <a16:creationId xmlns:a16="http://schemas.microsoft.com/office/drawing/2014/main" id="{96EBF432-EF2C-4F19-B9C1-8FD2068CFC2E}"/>
              </a:ext>
            </a:extLst>
          </p:cNvPr>
          <p:cNvSpPr txBox="1">
            <a:spLocks/>
          </p:cNvSpPr>
          <p:nvPr/>
        </p:nvSpPr>
        <p:spPr>
          <a:xfrm>
            <a:off x="712412" y="654496"/>
            <a:ext cx="8431587" cy="2052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800"/>
              <a:buFont typeface="Montserrat"/>
              <a:buNone/>
              <a:defRPr sz="60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2pPr>
            <a:lvl3pPr marR="0" lvl="2"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3pPr>
            <a:lvl4pPr marR="0" lvl="3"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4pPr>
            <a:lvl5pPr marR="0" lvl="4"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5pPr>
            <a:lvl6pPr marR="0" lvl="5"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6pPr>
            <a:lvl7pPr marR="0" lvl="6"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7pPr>
            <a:lvl8pPr marR="0" lvl="7"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8pPr>
            <a:lvl9pPr marR="0" lvl="8" algn="l" rtl="0">
              <a:lnSpc>
                <a:spcPct val="100000"/>
              </a:lnSpc>
              <a:spcBef>
                <a:spcPts val="0"/>
              </a:spcBef>
              <a:spcAft>
                <a:spcPts val="0"/>
              </a:spcAft>
              <a:buClr>
                <a:schemeClr val="lt1"/>
              </a:buClr>
              <a:buSzPts val="4800"/>
              <a:buFont typeface="Josefin Sans"/>
              <a:buNone/>
              <a:defRPr sz="4800" b="1" i="0" u="none" strike="noStrike" cap="none">
                <a:solidFill>
                  <a:schemeClr val="lt1"/>
                </a:solidFill>
                <a:latin typeface="Josefin Sans"/>
                <a:ea typeface="Josefin Sans"/>
                <a:cs typeface="Josefin Sans"/>
                <a:sym typeface="Josefin Sans"/>
              </a:defRPr>
            </a:lvl9pPr>
          </a:lstStyle>
          <a:p>
            <a:pPr algn="l"/>
            <a:r>
              <a:rPr lang="lv-LV" sz="5400" dirty="0"/>
              <a:t>Apsveicu!</a:t>
            </a:r>
          </a:p>
          <a:p>
            <a:pPr algn="l"/>
            <a:endParaRPr lang="lv-LV" sz="3600" dirty="0"/>
          </a:p>
          <a:p>
            <a:pPr algn="l"/>
            <a:r>
              <a:rPr lang="lv-LV" sz="3600" dirty="0"/>
              <a:t>Jūs apguvāt B daļu – A moduli</a:t>
            </a:r>
          </a:p>
          <a:p>
            <a:pPr algn="l"/>
            <a:endParaRPr lang="lv-LV" sz="3600" dirty="0"/>
          </a:p>
          <a:p>
            <a:pPr algn="l"/>
            <a:r>
              <a:rPr lang="lv-LV" sz="3600" dirty="0"/>
              <a:t>par modeļiem caurviju prasmju noteikšanai!</a:t>
            </a:r>
            <a:endParaRPr lang="en-GB" sz="1800" dirty="0"/>
          </a:p>
        </p:txBody>
      </p:sp>
    </p:spTree>
    <p:extLst>
      <p:ext uri="{BB962C8B-B14F-4D97-AF65-F5344CB8AC3E}">
        <p14:creationId xmlns:p14="http://schemas.microsoft.com/office/powerpoint/2010/main" val="3464715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65D8DB-3183-4BE7-A738-31923CAA71CF}"/>
              </a:ext>
            </a:extLst>
          </p:cNvPr>
          <p:cNvPicPr>
            <a:picLocks noChangeAspect="1"/>
          </p:cNvPicPr>
          <p:nvPr/>
        </p:nvPicPr>
        <p:blipFill>
          <a:blip r:embed="rId2"/>
          <a:srcRect/>
          <a:stretch/>
        </p:blipFill>
        <p:spPr>
          <a:xfrm>
            <a:off x="2344057" y="535202"/>
            <a:ext cx="4455886" cy="1020958"/>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D99CB96-9427-E787-7028-916FA61125AF}"/>
              </a:ext>
            </a:extLst>
          </p:cNvPr>
          <p:cNvPicPr>
            <a:picLocks noChangeAspect="1"/>
          </p:cNvPicPr>
          <p:nvPr/>
        </p:nvPicPr>
        <p:blipFill>
          <a:blip r:embed="rId3"/>
          <a:stretch>
            <a:fillRect/>
          </a:stretch>
        </p:blipFill>
        <p:spPr>
          <a:xfrm>
            <a:off x="1545773" y="2571750"/>
            <a:ext cx="6052456" cy="1620140"/>
          </a:xfrm>
          <a:prstGeom prst="rect">
            <a:avLst/>
          </a:prstGeom>
        </p:spPr>
      </p:pic>
      <p:pic>
        <p:nvPicPr>
          <p:cNvPr id="4" name="Grafik 3">
            <a:extLst>
              <a:ext uri="{FF2B5EF4-FFF2-40B4-BE49-F238E27FC236}">
                <a16:creationId xmlns:a16="http://schemas.microsoft.com/office/drawing/2014/main" id="{E9DE5D32-9C65-476B-A40C-15807016D87C}"/>
              </a:ext>
            </a:extLst>
          </p:cNvPr>
          <p:cNvPicPr>
            <a:picLocks noChangeAspect="1"/>
          </p:cNvPicPr>
          <p:nvPr/>
        </p:nvPicPr>
        <p:blipFill>
          <a:blip r:embed="rId4"/>
          <a:stretch>
            <a:fillRect/>
          </a:stretch>
        </p:blipFill>
        <p:spPr>
          <a:xfrm>
            <a:off x="3167803" y="3594778"/>
            <a:ext cx="1496985" cy="597112"/>
          </a:xfrm>
          <a:prstGeom prst="rect">
            <a:avLst/>
          </a:prstGeom>
        </p:spPr>
      </p:pic>
    </p:spTree>
    <p:extLst>
      <p:ext uri="{BB962C8B-B14F-4D97-AF65-F5344CB8AC3E}">
        <p14:creationId xmlns:p14="http://schemas.microsoft.com/office/powerpoint/2010/main" val="1914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719999" y="1683965"/>
            <a:ext cx="6145496" cy="2340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bg1"/>
                </a:solidFill>
              </a:rPr>
              <a:t>A1: </a:t>
            </a:r>
            <a:br>
              <a:rPr lang="en-GB" dirty="0">
                <a:solidFill>
                  <a:schemeClr val="bg1"/>
                </a:solidFill>
              </a:rPr>
            </a:br>
            <a:r>
              <a:rPr lang="en-GB" dirty="0">
                <a:solidFill>
                  <a:srgbClr val="FFFF00"/>
                </a:solidFill>
              </a:rPr>
              <a:t>Kas </a:t>
            </a:r>
            <a:r>
              <a:rPr lang="en-GB" dirty="0" err="1">
                <a:solidFill>
                  <a:srgbClr val="FFFF00"/>
                </a:solidFill>
              </a:rPr>
              <a:t>ir</a:t>
            </a:r>
            <a:r>
              <a:rPr lang="en-GB" dirty="0">
                <a:solidFill>
                  <a:srgbClr val="FFFF00"/>
                </a:solidFill>
              </a:rPr>
              <a:t> </a:t>
            </a:r>
            <a:r>
              <a:rPr lang="en-GB" dirty="0" err="1">
                <a:solidFill>
                  <a:srgbClr val="FFFF00"/>
                </a:solidFill>
              </a:rPr>
              <a:t>caurviju</a:t>
            </a:r>
            <a:r>
              <a:rPr lang="en-GB" dirty="0">
                <a:solidFill>
                  <a:srgbClr val="FFFF00"/>
                </a:solidFill>
              </a:rPr>
              <a:t> </a:t>
            </a:r>
            <a:r>
              <a:rPr lang="en-GB" dirty="0" err="1">
                <a:solidFill>
                  <a:srgbClr val="FFFF00"/>
                </a:solidFill>
              </a:rPr>
              <a:t>prasmes</a:t>
            </a:r>
            <a:r>
              <a:rPr lang="en-GB" dirty="0">
                <a:solidFill>
                  <a:srgbClr val="FFFF00"/>
                </a:solidFill>
              </a:rPr>
              <a:t>?</a:t>
            </a:r>
            <a:endParaRPr b="1" dirty="0">
              <a:solidFill>
                <a:srgbClr val="FFFF00"/>
              </a:solidFill>
              <a:sym typeface="Montserrat"/>
            </a:endParaRPr>
          </a:p>
        </p:txBody>
      </p:sp>
      <p:grpSp>
        <p:nvGrpSpPr>
          <p:cNvPr id="8" name="Google Shape;203;p30">
            <a:extLst>
              <a:ext uri="{FF2B5EF4-FFF2-40B4-BE49-F238E27FC236}">
                <a16:creationId xmlns:a16="http://schemas.microsoft.com/office/drawing/2014/main" id="{A21BC469-7C62-4B22-8BC9-9509087D6536}"/>
              </a:ext>
            </a:extLst>
          </p:cNvPr>
          <p:cNvGrpSpPr/>
          <p:nvPr/>
        </p:nvGrpSpPr>
        <p:grpSpPr>
          <a:xfrm>
            <a:off x="4094400" y="4423496"/>
            <a:ext cx="808500" cy="92100"/>
            <a:chOff x="3570750" y="4704850"/>
            <a:chExt cx="808500" cy="92100"/>
          </a:xfrm>
        </p:grpSpPr>
        <p:sp>
          <p:nvSpPr>
            <p:cNvPr id="9" name="Google Shape;204;p30">
              <a:extLst>
                <a:ext uri="{FF2B5EF4-FFF2-40B4-BE49-F238E27FC236}">
                  <a16:creationId xmlns:a16="http://schemas.microsoft.com/office/drawing/2014/main" id="{66EB9341-25BF-4A95-BC37-4985FB40B470}"/>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6;p30">
              <a:extLst>
                <a:ext uri="{FF2B5EF4-FFF2-40B4-BE49-F238E27FC236}">
                  <a16:creationId xmlns:a16="http://schemas.microsoft.com/office/drawing/2014/main" id="{DF7E0903-9E08-49E5-BEB4-69E816252C2B}"/>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07;p30">
              <a:extLst>
                <a:ext uri="{FF2B5EF4-FFF2-40B4-BE49-F238E27FC236}">
                  <a16:creationId xmlns:a16="http://schemas.microsoft.com/office/drawing/2014/main" id="{0318C771-176E-4473-B761-637B51692CC3}"/>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5;p30">
              <a:extLst>
                <a:ext uri="{FF2B5EF4-FFF2-40B4-BE49-F238E27FC236}">
                  <a16:creationId xmlns:a16="http://schemas.microsoft.com/office/drawing/2014/main" id="{2383D3FA-7527-4D0F-BBF4-781D02038A6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3" name="Google Shape;204;p30">
            <a:extLst>
              <a:ext uri="{FF2B5EF4-FFF2-40B4-BE49-F238E27FC236}">
                <a16:creationId xmlns:a16="http://schemas.microsoft.com/office/drawing/2014/main" id="{E00E8291-525F-472C-995B-7DFC1382DB5B}"/>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4;p30">
            <a:extLst>
              <a:ext uri="{FF2B5EF4-FFF2-40B4-BE49-F238E27FC236}">
                <a16:creationId xmlns:a16="http://schemas.microsoft.com/office/drawing/2014/main" id="{EF658041-8DB0-4156-8A18-F67B891C2150}"/>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p30">
            <a:extLst>
              <a:ext uri="{FF2B5EF4-FFF2-40B4-BE49-F238E27FC236}">
                <a16:creationId xmlns:a16="http://schemas.microsoft.com/office/drawing/2014/main" id="{F3639338-E438-43A1-AC16-0C2D0CE1171F}"/>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37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34420" cy="2721466"/>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err="1">
                <a:solidFill>
                  <a:srgbClr val="FFFF00"/>
                </a:solidFill>
              </a:rPr>
              <a:t>caurviju</a:t>
            </a:r>
            <a:r>
              <a:rPr lang="en-IE" b="1" dirty="0">
                <a:solidFill>
                  <a:srgbClr val="FFFF00"/>
                </a:solidFill>
              </a:rPr>
              <a:t> </a:t>
            </a:r>
            <a:r>
              <a:rPr lang="en-IE" b="1" dirty="0" err="1">
                <a:solidFill>
                  <a:srgbClr val="FFFF00"/>
                </a:solidFill>
              </a:rPr>
              <a:t>prasmes</a:t>
            </a:r>
            <a:r>
              <a:rPr lang="en-IE" b="1" dirty="0"/>
              <a:t>?</a:t>
            </a:r>
            <a:endParaRPr lang="en-GB" b="1" dirty="0"/>
          </a:p>
          <a:p>
            <a:pPr algn="l"/>
            <a:r>
              <a:rPr lang="en-IE" dirty="0"/>
              <a:t> </a:t>
            </a:r>
            <a:endParaRPr lang="en-GB" dirty="0"/>
          </a:p>
          <a:p>
            <a:pPr algn="l"/>
            <a:r>
              <a:rPr lang="lv-LV" dirty="0">
                <a:solidFill>
                  <a:schemeClr val="bg1"/>
                </a:solidFill>
              </a:rPr>
              <a:t>Caurviju prasmes, kas pazīstamas arī kā mīkstās prasmes, ir indivīdiem piemītošās prasmes, kuras var izmantot dažādās situācijās, lomās un kontekstos. Šīs prasmes nav raksturīgas konkrētam darbam vai nozarei, bet gan vispārīgas un piemērojamas daudzos dažādos apstākļos.</a:t>
            </a:r>
          </a:p>
          <a:p>
            <a:pPr algn="l"/>
            <a:endParaRPr lang="lv-LV" dirty="0">
              <a:solidFill>
                <a:schemeClr val="bg1"/>
              </a:solidFill>
            </a:endParaRPr>
          </a:p>
          <a:p>
            <a:pPr algn="l"/>
            <a:r>
              <a:rPr lang="lv-LV" dirty="0">
                <a:solidFill>
                  <a:schemeClr val="bg1"/>
                </a:solidFill>
              </a:rPr>
              <a:t>Darba devēji augstu vērtē caurviju prasmes, jo tās ir būtiskas panākumiem darba vietā un dzīvē kopumā. Tās ir pārnesamas dažādās nozarēs un var palīdzēt indivīdiem orientēties pārmaiņās viņu karjeras ceļā.</a:t>
            </a:r>
          </a:p>
          <a:p>
            <a:pPr algn="l"/>
            <a:endParaRPr lang="lv-LV" dirty="0">
              <a:solidFill>
                <a:schemeClr val="bg1"/>
              </a:solidFill>
            </a:endParaRPr>
          </a:p>
          <a:p>
            <a:pPr algn="l"/>
            <a:endParaRPr lang="en-GB" dirty="0"/>
          </a:p>
          <a:p>
            <a:pPr algn="l"/>
            <a:r>
              <a:rPr lang="de-DE" sz="1200" dirty="0">
                <a:solidFill>
                  <a:srgbClr val="FF0000"/>
                </a:solidFill>
                <a:hlinkClick r:id="rId3"/>
              </a:rPr>
              <a:t>www.skillsandeducationgroup.co.uk/transversal-skills-what-are-they-and-why-are-they-so-important/</a:t>
            </a:r>
            <a:r>
              <a:rPr lang="de-DE" sz="1200" dirty="0">
                <a:solidFill>
                  <a:srgbClr val="FF0000"/>
                </a:solidFill>
              </a:rPr>
              <a:t>    </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 name="Diagrama 3">
            <a:extLst>
              <a:ext uri="{FF2B5EF4-FFF2-40B4-BE49-F238E27FC236}">
                <a16:creationId xmlns:a16="http://schemas.microsoft.com/office/drawing/2014/main" id="{A538B6F1-D59D-99A8-4249-91A56DCC69A4}"/>
              </a:ext>
            </a:extLst>
          </p:cNvPr>
          <p:cNvGraphicFramePr/>
          <p:nvPr>
            <p:extLst>
              <p:ext uri="{D42A27DB-BD31-4B8C-83A1-F6EECF244321}">
                <p14:modId xmlns:p14="http://schemas.microsoft.com/office/powerpoint/2010/main" val="2608764205"/>
              </p:ext>
            </p:extLst>
          </p:nvPr>
        </p:nvGraphicFramePr>
        <p:xfrm>
          <a:off x="1281465" y="535803"/>
          <a:ext cx="6392963" cy="3887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2663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8221106"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err="1">
                <a:solidFill>
                  <a:srgbClr val="FFFF00"/>
                </a:solidFill>
              </a:rPr>
              <a:t>caurviju</a:t>
            </a:r>
            <a:r>
              <a:rPr lang="en-IE" b="1" dirty="0">
                <a:solidFill>
                  <a:srgbClr val="FFFF00"/>
                </a:solidFill>
              </a:rPr>
              <a:t> </a:t>
            </a:r>
            <a:r>
              <a:rPr lang="en-IE" b="1" dirty="0" err="1">
                <a:solidFill>
                  <a:srgbClr val="FFFF00"/>
                </a:solidFill>
              </a:rPr>
              <a:t>prasmes</a:t>
            </a:r>
            <a:r>
              <a:rPr lang="en-IE" b="1" dirty="0"/>
              <a:t>?</a:t>
            </a:r>
            <a:endParaRPr lang="en-GB" b="1" dirty="0"/>
          </a:p>
          <a:p>
            <a:pPr algn="l"/>
            <a:r>
              <a:rPr lang="en-IE" dirty="0"/>
              <a:t> </a:t>
            </a:r>
            <a:endParaRPr lang="en-GB" dirty="0"/>
          </a:p>
          <a:p>
            <a:pPr algn="l"/>
            <a:r>
              <a:rPr lang="lv-LV" dirty="0">
                <a:solidFill>
                  <a:schemeClr val="bg1"/>
                </a:solidFill>
              </a:rPr>
              <a:t>Projektā INTERFACE tiks ņemtas vērā šīs </a:t>
            </a:r>
            <a:r>
              <a:rPr lang="lv-LV" dirty="0">
                <a:solidFill>
                  <a:srgbClr val="FFFF00"/>
                </a:solidFill>
              </a:rPr>
              <a:t>10 caurviju prasmes</a:t>
            </a:r>
            <a:r>
              <a:rPr lang="lv-LV" dirty="0">
                <a:solidFill>
                  <a:schemeClr val="bg1"/>
                </a:solidFill>
              </a:rPr>
              <a:t>.</a:t>
            </a:r>
          </a:p>
          <a:p>
            <a:pPr algn="l"/>
            <a:endParaRPr lang="lv-LV" dirty="0">
              <a:solidFill>
                <a:schemeClr val="bg1"/>
              </a:solidFill>
            </a:endParaRPr>
          </a:p>
          <a:p>
            <a:pPr algn="l">
              <a:buFont typeface="Arial" panose="020B0604020202020204" pitchFamily="34" charset="0"/>
              <a:buChar char="•"/>
            </a:pPr>
            <a:r>
              <a:rPr lang="lv-LV" sz="1400" b="1" dirty="0">
                <a:solidFill>
                  <a:srgbClr val="FFFF00"/>
                </a:solidFill>
              </a:rPr>
              <a:t>Digitālā </a:t>
            </a:r>
            <a:r>
              <a:rPr lang="lv-LV" sz="1400" b="1" dirty="0" err="1">
                <a:solidFill>
                  <a:srgbClr val="FFFF00"/>
                </a:solidFill>
              </a:rPr>
              <a:t>pratība</a:t>
            </a:r>
            <a:r>
              <a:rPr lang="lv-LV" sz="1400" b="1" dirty="0">
                <a:solidFill>
                  <a:srgbClr val="FFFF00"/>
                </a:solidFill>
              </a:rPr>
              <a:t> </a:t>
            </a:r>
            <a:r>
              <a:rPr lang="lv-LV" sz="1400" dirty="0">
                <a:solidFill>
                  <a:schemeClr val="bg1"/>
                </a:solidFill>
              </a:rPr>
              <a:t>– prasme efektīvi un atbildīgi lietot digitālās tehnoloģijas un orientēties tajās.</a:t>
            </a:r>
          </a:p>
          <a:p>
            <a:pPr algn="l">
              <a:buFont typeface="Arial" panose="020B0604020202020204" pitchFamily="34" charset="0"/>
              <a:buChar char="•"/>
            </a:pPr>
            <a:endParaRPr lang="lv-LV" sz="1400" dirty="0">
              <a:solidFill>
                <a:schemeClr val="bg1"/>
              </a:solidFill>
            </a:endParaRPr>
          </a:p>
          <a:p>
            <a:pPr algn="l">
              <a:buFont typeface="Arial" panose="020B0604020202020204" pitchFamily="34" charset="0"/>
              <a:buChar char="•"/>
            </a:pPr>
            <a:r>
              <a:rPr lang="lv-LV" sz="1400" b="1" dirty="0">
                <a:solidFill>
                  <a:srgbClr val="FFFF00"/>
                </a:solidFill>
              </a:rPr>
              <a:t>Uzņēmējspēja </a:t>
            </a:r>
            <a:r>
              <a:rPr lang="lv-LV" sz="1400" dirty="0">
                <a:solidFill>
                  <a:schemeClr val="bg1"/>
                </a:solidFill>
              </a:rPr>
              <a:t>– domāšanas veids un prasmes, kas nepieciešamas, lai apzinātu un izmantotu iespējas, uzņemtos aprēķinātus riskus un ieviestu inovācijas, lai radītu vērtību.</a:t>
            </a:r>
          </a:p>
          <a:p>
            <a:pPr algn="l">
              <a:buFont typeface="Arial" panose="020B0604020202020204" pitchFamily="34" charset="0"/>
              <a:buChar char="•"/>
            </a:pPr>
            <a:endParaRPr lang="lv-LV" sz="1400" dirty="0">
              <a:solidFill>
                <a:schemeClr val="bg1"/>
              </a:solidFill>
            </a:endParaRPr>
          </a:p>
          <a:p>
            <a:pPr algn="l">
              <a:buFont typeface="Arial" panose="020B0604020202020204" pitchFamily="34" charset="0"/>
              <a:buChar char="•"/>
            </a:pPr>
            <a:r>
              <a:rPr lang="lv-LV" sz="1400" b="1" dirty="0">
                <a:solidFill>
                  <a:srgbClr val="FFFF00"/>
                </a:solidFill>
              </a:rPr>
              <a:t>Kritiskā un radošā domāšana </a:t>
            </a:r>
            <a:r>
              <a:rPr lang="lv-LV" sz="1400" dirty="0">
                <a:solidFill>
                  <a:schemeClr val="bg1"/>
                </a:solidFill>
              </a:rPr>
              <a:t>- prasme analizēt un novērtēt informāciju, lai pieņemtu saprātīgus lēmumus un risinātu problēmas, kā arī spēja radīt jaunas un inovatīvas idejas un risinājumus.</a:t>
            </a:r>
            <a:endParaRPr lang="en-IE" sz="1400" dirty="0">
              <a:solidFill>
                <a:srgbClr val="FF0000"/>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42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4" y="1124393"/>
            <a:ext cx="7780840"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err="1">
                <a:solidFill>
                  <a:srgbClr val="FFFF00"/>
                </a:solidFill>
              </a:rPr>
              <a:t>caurviju</a:t>
            </a:r>
            <a:r>
              <a:rPr lang="en-IE" b="1" dirty="0">
                <a:solidFill>
                  <a:srgbClr val="FFFF00"/>
                </a:solidFill>
              </a:rPr>
              <a:t> </a:t>
            </a:r>
            <a:r>
              <a:rPr lang="en-IE" b="1" dirty="0" err="1">
                <a:solidFill>
                  <a:srgbClr val="FFFF00"/>
                </a:solidFill>
              </a:rPr>
              <a:t>prasmes</a:t>
            </a:r>
            <a:r>
              <a:rPr lang="en-IE" b="1" dirty="0"/>
              <a:t>?</a:t>
            </a:r>
            <a:endParaRPr lang="en-GB" b="1" dirty="0"/>
          </a:p>
          <a:p>
            <a:pPr algn="l"/>
            <a:r>
              <a:rPr lang="en-IE" dirty="0"/>
              <a:t> </a:t>
            </a:r>
            <a:endParaRPr lang="en-GB" dirty="0"/>
          </a:p>
          <a:p>
            <a:pPr algn="l">
              <a:buFont typeface="Arial" panose="020B0604020202020204" pitchFamily="34" charset="0"/>
              <a:buChar char="•"/>
            </a:pPr>
            <a:r>
              <a:rPr lang="lv-LV" b="1" dirty="0">
                <a:solidFill>
                  <a:srgbClr val="FFFF00"/>
                </a:solidFill>
              </a:rPr>
              <a:t>Līderība </a:t>
            </a:r>
            <a:r>
              <a:rPr lang="lv-LV" dirty="0">
                <a:solidFill>
                  <a:schemeClr val="bg1"/>
                </a:solidFill>
              </a:rPr>
              <a:t>- prasme motivēt, iedvesmot un virzīt citus uz kopīgu mērķi.</a:t>
            </a:r>
          </a:p>
          <a:p>
            <a:pPr algn="l">
              <a:buFont typeface="Arial" panose="020B0604020202020204" pitchFamily="34" charset="0"/>
              <a:buChar char="•"/>
            </a:pPr>
            <a:endParaRPr lang="lv-LV" b="1" dirty="0">
              <a:solidFill>
                <a:srgbClr val="FFFF00"/>
              </a:solidFill>
            </a:endParaRPr>
          </a:p>
          <a:p>
            <a:pPr algn="l">
              <a:buFont typeface="Arial" panose="020B0604020202020204" pitchFamily="34" charset="0"/>
              <a:buChar char="•"/>
            </a:pPr>
            <a:r>
              <a:rPr lang="lv-LV" b="1" dirty="0">
                <a:solidFill>
                  <a:srgbClr val="FFFF00"/>
                </a:solidFill>
              </a:rPr>
              <a:t>Inovācija </a:t>
            </a:r>
            <a:r>
              <a:rPr lang="lv-LV" dirty="0">
                <a:solidFill>
                  <a:schemeClr val="bg1"/>
                </a:solidFill>
              </a:rPr>
              <a:t>– prasme radīt jaunas un radošas idejas un risinājumus, bieži vien apvienojot esošās idejas jaunā veidā.</a:t>
            </a:r>
          </a:p>
          <a:p>
            <a:pPr algn="l">
              <a:buFont typeface="Arial" panose="020B0604020202020204" pitchFamily="34" charset="0"/>
              <a:buChar char="•"/>
            </a:pPr>
            <a:endParaRPr lang="lv-LV" b="1" dirty="0">
              <a:solidFill>
                <a:srgbClr val="FFFF00"/>
              </a:solidFill>
            </a:endParaRPr>
          </a:p>
          <a:p>
            <a:pPr algn="l">
              <a:buFont typeface="Arial" panose="020B0604020202020204" pitchFamily="34" charset="0"/>
              <a:buChar char="•"/>
            </a:pPr>
            <a:r>
              <a:rPr lang="lv-LV" b="1" dirty="0">
                <a:solidFill>
                  <a:srgbClr val="FFFF00"/>
                </a:solidFill>
              </a:rPr>
              <a:t>Problēmu risināšana </a:t>
            </a:r>
            <a:r>
              <a:rPr lang="lv-LV" dirty="0">
                <a:solidFill>
                  <a:schemeClr val="bg1"/>
                </a:solidFill>
              </a:rPr>
              <a:t>– prasme efektīvi un produktīvi identificēt, analizēt un risināt problēmas.</a:t>
            </a:r>
          </a:p>
          <a:p>
            <a:pPr algn="l">
              <a:buFont typeface="Arial" panose="020B0604020202020204" pitchFamily="34" charset="0"/>
              <a:buChar char="•"/>
            </a:pPr>
            <a:endParaRPr lang="lv-LV" b="1" dirty="0">
              <a:solidFill>
                <a:srgbClr val="FFFF00"/>
              </a:solidFill>
            </a:endParaRPr>
          </a:p>
          <a:p>
            <a:pPr algn="l">
              <a:buFont typeface="Arial" panose="020B0604020202020204" pitchFamily="34" charset="0"/>
              <a:buChar char="•"/>
            </a:pPr>
            <a:r>
              <a:rPr lang="lv-LV" b="1" dirty="0">
                <a:solidFill>
                  <a:srgbClr val="FFFF00"/>
                </a:solidFill>
              </a:rPr>
              <a:t>Komandas darbs </a:t>
            </a:r>
            <a:r>
              <a:rPr lang="lv-LV" dirty="0">
                <a:solidFill>
                  <a:schemeClr val="bg1"/>
                </a:solidFill>
              </a:rPr>
              <a:t>– prasme efektīvi sadarboties ar citiem un dot savu ieguldījumu komandā</a:t>
            </a:r>
            <a:r>
              <a:rPr lang="en-US" i="0" dirty="0">
                <a:solidFill>
                  <a:schemeClr val="bg1"/>
                </a:solidFill>
                <a:effectLst/>
              </a:rPr>
              <a:t>.</a:t>
            </a:r>
            <a:endParaRPr lang="en-US" dirty="0">
              <a:solidFill>
                <a:schemeClr val="bg1"/>
              </a:solidFill>
            </a:endParaRPr>
          </a:p>
          <a:p>
            <a:pPr algn="l"/>
            <a:endParaRPr lang="en-IE" dirty="0">
              <a:solidFill>
                <a:schemeClr val="bg1"/>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58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dk1"/>
            </a:gs>
            <a:gs pos="100000">
              <a:schemeClr val="lt2"/>
            </a:gs>
          </a:gsLst>
          <a:lin ang="2698631" scaled="0"/>
        </a:gradFill>
        <a:effectLst/>
      </p:bgPr>
    </p:bg>
    <p:spTree>
      <p:nvGrpSpPr>
        <p:cNvPr id="1" name="Shape 199"/>
        <p:cNvGrpSpPr/>
        <p:nvPr/>
      </p:nvGrpSpPr>
      <p:grpSpPr>
        <a:xfrm>
          <a:off x="0" y="0"/>
          <a:ext cx="0" cy="0"/>
          <a:chOff x="0" y="0"/>
          <a:chExt cx="0" cy="0"/>
        </a:xfrm>
      </p:grpSpPr>
      <p:sp>
        <p:nvSpPr>
          <p:cNvPr id="201" name="Google Shape;201;p30"/>
          <p:cNvSpPr txBox="1">
            <a:spLocks noGrp="1"/>
          </p:cNvSpPr>
          <p:nvPr>
            <p:ph type="subTitle" idx="1"/>
          </p:nvPr>
        </p:nvSpPr>
        <p:spPr>
          <a:xfrm>
            <a:off x="780653" y="1124393"/>
            <a:ext cx="7821493" cy="2359291"/>
          </a:xfrm>
          <a:prstGeom prst="rect">
            <a:avLst/>
          </a:prstGeom>
        </p:spPr>
        <p:txBody>
          <a:bodyPr spcFirstLastPara="1" wrap="square" lIns="91425" tIns="91425" rIns="91425" bIns="91425" anchor="t" anchorCtr="0">
            <a:noAutofit/>
          </a:bodyPr>
          <a:lstStyle/>
          <a:p>
            <a:pPr algn="l"/>
            <a:r>
              <a:rPr lang="en-IE" b="1" dirty="0"/>
              <a:t>Kas </a:t>
            </a:r>
            <a:r>
              <a:rPr lang="en-IE" b="1" dirty="0" err="1"/>
              <a:t>ir</a:t>
            </a:r>
            <a:r>
              <a:rPr lang="en-IE" b="1" dirty="0"/>
              <a:t> </a:t>
            </a:r>
            <a:r>
              <a:rPr lang="en-IE" b="1" dirty="0" err="1">
                <a:solidFill>
                  <a:srgbClr val="FFFF00"/>
                </a:solidFill>
              </a:rPr>
              <a:t>caurviju</a:t>
            </a:r>
            <a:r>
              <a:rPr lang="en-IE" b="1" dirty="0">
                <a:solidFill>
                  <a:srgbClr val="FFFF00"/>
                </a:solidFill>
              </a:rPr>
              <a:t> </a:t>
            </a:r>
            <a:r>
              <a:rPr lang="en-IE" b="1" dirty="0" err="1">
                <a:solidFill>
                  <a:srgbClr val="FFFF00"/>
                </a:solidFill>
              </a:rPr>
              <a:t>prasmes</a:t>
            </a:r>
            <a:r>
              <a:rPr lang="en-IE" b="1" dirty="0"/>
              <a:t>?</a:t>
            </a:r>
            <a:endParaRPr lang="en-GB" b="1" dirty="0"/>
          </a:p>
          <a:p>
            <a:pPr algn="l"/>
            <a:r>
              <a:rPr lang="en-IE" dirty="0"/>
              <a:t> </a:t>
            </a:r>
            <a:endParaRPr lang="en-GB" dirty="0"/>
          </a:p>
          <a:p>
            <a:pPr algn="l">
              <a:buFont typeface="Arial" panose="020B0604020202020204" pitchFamily="34" charset="0"/>
              <a:buChar char="•"/>
            </a:pPr>
            <a:r>
              <a:rPr lang="lv-LV" b="1" dirty="0">
                <a:solidFill>
                  <a:srgbClr val="FFFF00"/>
                </a:solidFill>
              </a:rPr>
              <a:t>Darba ētika </a:t>
            </a:r>
            <a:r>
              <a:rPr lang="lv-LV" dirty="0">
                <a:solidFill>
                  <a:schemeClr val="bg1"/>
                </a:solidFill>
              </a:rPr>
              <a:t>- vērtību un uzvedības kopums, kas saistīts ar darba kvalitāti un kvantitāti, ieskaitot rūpību, uzticamību, atbildību un profesionalitāti.</a:t>
            </a:r>
          </a:p>
          <a:p>
            <a:pPr algn="l">
              <a:buFont typeface="Arial" panose="020B0604020202020204" pitchFamily="34" charset="0"/>
              <a:buChar char="•"/>
            </a:pPr>
            <a:endParaRPr lang="lv-LV" b="1" dirty="0">
              <a:solidFill>
                <a:srgbClr val="FFFF00"/>
              </a:solidFill>
            </a:endParaRPr>
          </a:p>
          <a:p>
            <a:pPr algn="l">
              <a:buFont typeface="Arial" panose="020B0604020202020204" pitchFamily="34" charset="0"/>
              <a:buChar char="•"/>
            </a:pPr>
            <a:r>
              <a:rPr lang="lv-LV" b="1" dirty="0">
                <a:solidFill>
                  <a:srgbClr val="FFFF00"/>
                </a:solidFill>
              </a:rPr>
              <a:t>Komunikācija </a:t>
            </a:r>
            <a:r>
              <a:rPr lang="lv-LV" dirty="0">
                <a:solidFill>
                  <a:schemeClr val="bg1"/>
                </a:solidFill>
              </a:rPr>
              <a:t>– prasme efektīvi nodot informāciju gan mutiski, gan rakstiski un aktīvi klausīties.</a:t>
            </a:r>
          </a:p>
          <a:p>
            <a:pPr algn="l">
              <a:buFont typeface="Arial" panose="020B0604020202020204" pitchFamily="34" charset="0"/>
              <a:buChar char="•"/>
            </a:pPr>
            <a:endParaRPr lang="lv-LV" b="1" dirty="0">
              <a:solidFill>
                <a:srgbClr val="FFFF00"/>
              </a:solidFill>
            </a:endParaRPr>
          </a:p>
          <a:p>
            <a:pPr algn="l">
              <a:buFont typeface="Arial" panose="020B0604020202020204" pitchFamily="34" charset="0"/>
              <a:buChar char="•"/>
            </a:pPr>
            <a:r>
              <a:rPr lang="lv-LV" b="1" dirty="0">
                <a:solidFill>
                  <a:srgbClr val="FFFF00"/>
                </a:solidFill>
              </a:rPr>
              <a:t>Paaudžu attiecības </a:t>
            </a:r>
            <a:r>
              <a:rPr lang="lv-LV" dirty="0">
                <a:solidFill>
                  <a:schemeClr val="bg1"/>
                </a:solidFill>
              </a:rPr>
              <a:t>– prasme veidot un uzturēt pozitīvas attiecības ar dažāda vecuma un izcelsmes cilvēkiem, bieži vien ietverot savstarpēju cieņu, sapratni un mācīšanos.</a:t>
            </a:r>
            <a:endParaRPr lang="en-IE" dirty="0">
              <a:solidFill>
                <a:schemeClr val="bg1"/>
              </a:solidFill>
            </a:endParaRPr>
          </a:p>
          <a:p>
            <a:pPr algn="l"/>
            <a:endParaRPr lang="en-IE" dirty="0"/>
          </a:p>
          <a:p>
            <a:pPr algn="l"/>
            <a:endParaRPr lang="en-IE" dirty="0"/>
          </a:p>
          <a:p>
            <a:pPr algn="l"/>
            <a:endParaRPr lang="en-IE" dirty="0"/>
          </a:p>
          <a:p>
            <a:pPr algn="l"/>
            <a:endParaRPr lang="en-GB" dirty="0"/>
          </a:p>
          <a:p>
            <a:pPr algn="l"/>
            <a:r>
              <a:rPr lang="de-DE" sz="1200" dirty="0">
                <a:solidFill>
                  <a:srgbClr val="FF0000"/>
                </a:solidFill>
              </a:rPr>
              <a:t>https://www.merriam-webster.com/dictionary/escape%20room</a:t>
            </a:r>
            <a:endParaRPr lang="en-GB" sz="1200" dirty="0">
              <a:solidFill>
                <a:srgbClr val="FF0000"/>
              </a:solidFill>
            </a:endParaRPr>
          </a:p>
        </p:txBody>
      </p:sp>
      <p:cxnSp>
        <p:nvCxnSpPr>
          <p:cNvPr id="209" name="Google Shape;209;p30"/>
          <p:cNvCxnSpPr/>
          <p:nvPr/>
        </p:nvCxnSpPr>
        <p:spPr>
          <a:xfrm>
            <a:off x="720000" y="790175"/>
            <a:ext cx="0" cy="872100"/>
          </a:xfrm>
          <a:prstGeom prst="straightConnector1">
            <a:avLst/>
          </a:prstGeom>
          <a:noFill/>
          <a:ln w="19050" cap="flat" cmpd="sng">
            <a:solidFill>
              <a:schemeClr val="lt1"/>
            </a:solidFill>
            <a:prstDash val="solid"/>
            <a:round/>
            <a:headEnd type="none" w="med" len="med"/>
            <a:tailEnd type="none" w="med" len="med"/>
          </a:ln>
        </p:spPr>
      </p:cxnSp>
      <p:grpSp>
        <p:nvGrpSpPr>
          <p:cNvPr id="10" name="Google Shape;203;p30">
            <a:extLst>
              <a:ext uri="{FF2B5EF4-FFF2-40B4-BE49-F238E27FC236}">
                <a16:creationId xmlns:a16="http://schemas.microsoft.com/office/drawing/2014/main" id="{395BE812-18DB-4640-8323-98DD9D581CB6}"/>
              </a:ext>
            </a:extLst>
          </p:cNvPr>
          <p:cNvGrpSpPr/>
          <p:nvPr/>
        </p:nvGrpSpPr>
        <p:grpSpPr>
          <a:xfrm>
            <a:off x="4094400" y="4423496"/>
            <a:ext cx="808500" cy="92100"/>
            <a:chOff x="3570750" y="4704850"/>
            <a:chExt cx="808500" cy="92100"/>
          </a:xfrm>
        </p:grpSpPr>
        <p:sp>
          <p:nvSpPr>
            <p:cNvPr id="11" name="Google Shape;204;p30">
              <a:extLst>
                <a:ext uri="{FF2B5EF4-FFF2-40B4-BE49-F238E27FC236}">
                  <a16:creationId xmlns:a16="http://schemas.microsoft.com/office/drawing/2014/main" id="{F749135A-35A8-44DF-86B3-3A725581E498}"/>
                </a:ext>
              </a:extLst>
            </p:cNvPr>
            <p:cNvSpPr/>
            <p:nvPr/>
          </p:nvSpPr>
          <p:spPr>
            <a:xfrm>
              <a:off x="3570750" y="4704850"/>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06;p30">
              <a:extLst>
                <a:ext uri="{FF2B5EF4-FFF2-40B4-BE49-F238E27FC236}">
                  <a16:creationId xmlns:a16="http://schemas.microsoft.com/office/drawing/2014/main" id="{2D89CDBD-6AED-4C42-A0D6-746E5FCDDE6A}"/>
                </a:ext>
              </a:extLst>
            </p:cNvPr>
            <p:cNvSpPr/>
            <p:nvPr/>
          </p:nvSpPr>
          <p:spPr>
            <a:xfrm>
              <a:off x="40483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7;p30">
              <a:extLst>
                <a:ext uri="{FF2B5EF4-FFF2-40B4-BE49-F238E27FC236}">
                  <a16:creationId xmlns:a16="http://schemas.microsoft.com/office/drawing/2014/main" id="{C7CF3BB5-5C39-4A4F-AA33-CD8DC8FC4CE6}"/>
                </a:ext>
              </a:extLst>
            </p:cNvPr>
            <p:cNvSpPr/>
            <p:nvPr/>
          </p:nvSpPr>
          <p:spPr>
            <a:xfrm>
              <a:off x="4287150" y="4704850"/>
              <a:ext cx="92100" cy="92100"/>
            </a:xfrm>
            <a:prstGeom prst="ellipse">
              <a:avLst/>
            </a:prstGeom>
            <a:solidFill>
              <a:schemeClr val="lt1">
                <a:alpha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5;p30">
              <a:extLst>
                <a:ext uri="{FF2B5EF4-FFF2-40B4-BE49-F238E27FC236}">
                  <a16:creationId xmlns:a16="http://schemas.microsoft.com/office/drawing/2014/main" id="{6F5517A8-DA64-4E4D-812A-40364E4CFB9E}"/>
                </a:ext>
              </a:extLst>
            </p:cNvPr>
            <p:cNvSpPr/>
            <p:nvPr/>
          </p:nvSpPr>
          <p:spPr>
            <a:xfrm>
              <a:off x="3809550" y="4704850"/>
              <a:ext cx="92100" cy="92100"/>
            </a:xfrm>
            <a:prstGeom prst="ellipse">
              <a:avLst/>
            </a:prstGeom>
            <a:solidFill>
              <a:schemeClr val="bg2">
                <a:alpha val="5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15" name="Google Shape;204;p30">
            <a:extLst>
              <a:ext uri="{FF2B5EF4-FFF2-40B4-BE49-F238E27FC236}">
                <a16:creationId xmlns:a16="http://schemas.microsoft.com/office/drawing/2014/main" id="{1587E042-A027-4CD0-9C23-5C87632E76DE}"/>
              </a:ext>
            </a:extLst>
          </p:cNvPr>
          <p:cNvSpPr/>
          <p:nvPr/>
        </p:nvSpPr>
        <p:spPr>
          <a:xfrm>
            <a:off x="43332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p30">
            <a:extLst>
              <a:ext uri="{FF2B5EF4-FFF2-40B4-BE49-F238E27FC236}">
                <a16:creationId xmlns:a16="http://schemas.microsoft.com/office/drawing/2014/main" id="{B6B06884-6D6D-478D-A55F-88A03DE96789}"/>
              </a:ext>
            </a:extLst>
          </p:cNvPr>
          <p:cNvSpPr/>
          <p:nvPr/>
        </p:nvSpPr>
        <p:spPr>
          <a:xfrm>
            <a:off x="45720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30">
            <a:extLst>
              <a:ext uri="{FF2B5EF4-FFF2-40B4-BE49-F238E27FC236}">
                <a16:creationId xmlns:a16="http://schemas.microsoft.com/office/drawing/2014/main" id="{1CC8ADA0-4A03-4714-B7D7-BA2F67816645}"/>
              </a:ext>
            </a:extLst>
          </p:cNvPr>
          <p:cNvSpPr/>
          <p:nvPr/>
        </p:nvSpPr>
        <p:spPr>
          <a:xfrm>
            <a:off x="4810800" y="4423496"/>
            <a:ext cx="92100" cy="92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658950"/>
      </p:ext>
    </p:extLst>
  </p:cSld>
  <p:clrMapOvr>
    <a:masterClrMapping/>
  </p:clrMapOvr>
</p:sld>
</file>

<file path=ppt/theme/theme1.xml><?xml version="1.0" encoding="utf-8"?>
<a:theme xmlns:a="http://schemas.openxmlformats.org/drawingml/2006/main" name="Professional Company Report by Slidesgo">
  <a:themeElements>
    <a:clrScheme name="INTERFACE">
      <a:dk1>
        <a:srgbClr val="353AA2"/>
      </a:dk1>
      <a:lt1>
        <a:srgbClr val="FFFFFF"/>
      </a:lt1>
      <a:dk2>
        <a:srgbClr val="FFFFFF"/>
      </a:dk2>
      <a:lt2>
        <a:srgbClr val="666CEF"/>
      </a:lt2>
      <a:accent1>
        <a:srgbClr val="495ED5"/>
      </a:accent1>
      <a:accent2>
        <a:srgbClr val="7CDFFE"/>
      </a:accent2>
      <a:accent3>
        <a:srgbClr val="495ED5"/>
      </a:accent3>
      <a:accent4>
        <a:srgbClr val="7CDFFE"/>
      </a:accent4>
      <a:accent5>
        <a:srgbClr val="495ED5"/>
      </a:accent5>
      <a:accent6>
        <a:srgbClr val="7CDFFE"/>
      </a:accent6>
      <a:hlink>
        <a:srgbClr val="FFFFFF"/>
      </a:hlink>
      <a:folHlink>
        <a:srgbClr val="0097A7"/>
      </a:folHlink>
    </a:clrScheme>
    <a:fontScheme name="Custom 1">
      <a:majorFont>
        <a:latin typeface="Montserra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773</TotalTime>
  <Words>1984</Words>
  <Application>Microsoft Office PowerPoint</Application>
  <PresentationFormat>On-screen Show (16:9)</PresentationFormat>
  <Paragraphs>221</Paragraphs>
  <Slides>36</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Montserrat</vt:lpstr>
      <vt:lpstr>Muli</vt:lpstr>
      <vt:lpstr>Noto Sans</vt:lpstr>
      <vt:lpstr>Open Sans</vt:lpstr>
      <vt:lpstr>Söhne</vt:lpstr>
      <vt:lpstr>Professional Company Report by Slidesgo</vt:lpstr>
      <vt:lpstr>PowerPoint Presentation</vt:lpstr>
      <vt:lpstr>Ievads</vt:lpstr>
      <vt:lpstr>A: Par tēmu  Caurviju prasmju noteikšanas modeļi</vt:lpstr>
      <vt:lpstr>A1:  Kas ir caurviju prasmes?</vt:lpstr>
      <vt:lpstr>PowerPoint Presentation</vt:lpstr>
      <vt:lpstr>PowerPoint Presentation</vt:lpstr>
      <vt:lpstr>PowerPoint Presentation</vt:lpstr>
      <vt:lpstr>PowerPoint Presentation</vt:lpstr>
      <vt:lpstr>PowerPoint Presentation</vt:lpstr>
      <vt:lpstr>A2: Formālo, neformālo un ikdienas prasmju attīstības kontekstu atšķirība</vt:lpstr>
      <vt:lpstr>PowerPoint Presentation</vt:lpstr>
      <vt:lpstr>PowerPoint Presentation</vt:lpstr>
      <vt:lpstr>PowerPoint Presentation</vt:lpstr>
      <vt:lpstr>PowerPoint Presentation</vt:lpstr>
      <vt:lpstr>A3: Mūžizglītības piemēri</vt:lpstr>
      <vt:lpstr>PowerPoint Presentation</vt:lpstr>
      <vt:lpstr>PowerPoint Presentation</vt:lpstr>
      <vt:lpstr>PowerPoint Presentation</vt:lpstr>
      <vt:lpstr>PowerPoint Presentation</vt:lpstr>
      <vt:lpstr>A4: Iegūto skolas un profesionālo caurviju prasmju identificēšana, izmantojot dokumentāciju</vt:lpstr>
      <vt:lpstr>PowerPoint Presentation</vt:lpstr>
      <vt:lpstr>PowerPoint Presentation</vt:lpstr>
      <vt:lpstr>PowerPoint Presentation</vt:lpstr>
      <vt:lpstr>A5: Personu novirzīšana uz apmācību vai prasmju atpazīšanas procesiem saskaņā ar dokumentācijas analīzi</vt:lpstr>
      <vt:lpstr>PowerPoint Presentation</vt:lpstr>
      <vt:lpstr>PowerPoint Presentation</vt:lpstr>
      <vt:lpstr>PowerPoint Presentation</vt:lpstr>
      <vt:lpstr>PowerPoint Presentation</vt:lpstr>
      <vt:lpstr>PowerPoint Presentation</vt:lpstr>
      <vt:lpstr>B: Grupu darbs  Kandidātu profila izvērtēšana ar prasmju atpazīšanas procesiem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UPB;Marc Beutner</dc:creator>
  <cp:lastModifiedBy>Daiga Kalniņa</cp:lastModifiedBy>
  <cp:revision>139</cp:revision>
  <dcterms:modified xsi:type="dcterms:W3CDTF">2024-01-13T17:20:23Z</dcterms:modified>
</cp:coreProperties>
</file>