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3" r:id="rId1"/>
  </p:sldMasterIdLst>
  <p:notesMasterIdLst>
    <p:notesMasterId r:id="rId25"/>
  </p:notesMasterIdLst>
  <p:sldIdLst>
    <p:sldId id="307" r:id="rId2"/>
    <p:sldId id="260" r:id="rId3"/>
    <p:sldId id="256" r:id="rId4"/>
    <p:sldId id="334" r:id="rId5"/>
    <p:sldId id="258" r:id="rId6"/>
    <p:sldId id="398" r:id="rId7"/>
    <p:sldId id="396" r:id="rId8"/>
    <p:sldId id="335" r:id="rId9"/>
    <p:sldId id="375" r:id="rId10"/>
    <p:sldId id="400" r:id="rId11"/>
    <p:sldId id="402" r:id="rId12"/>
    <p:sldId id="403" r:id="rId13"/>
    <p:sldId id="404" r:id="rId14"/>
    <p:sldId id="399" r:id="rId15"/>
    <p:sldId id="392" r:id="rId16"/>
    <p:sldId id="405" r:id="rId17"/>
    <p:sldId id="406" r:id="rId18"/>
    <p:sldId id="261" r:id="rId19"/>
    <p:sldId id="352" r:id="rId20"/>
    <p:sldId id="390" r:id="rId21"/>
    <p:sldId id="407" r:id="rId22"/>
    <p:sldId id="312" r:id="rId23"/>
    <p:sldId id="311"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2126"/>
    <a:srgbClr val="529BD9"/>
    <a:srgbClr val="CC6600"/>
    <a:srgbClr val="666BF0"/>
    <a:srgbClr val="5BF08B"/>
    <a:srgbClr val="42AB8C"/>
    <a:srgbClr val="E54759"/>
    <a:srgbClr val="262626"/>
    <a:srgbClr val="AA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85015"/>
  </p:normalViewPr>
  <p:slideViewPr>
    <p:cSldViewPr snapToGrid="0">
      <p:cViewPr varScale="1">
        <p:scale>
          <a:sx n="56" d="100"/>
          <a:sy n="56" d="100"/>
        </p:scale>
        <p:origin x="644" y="36"/>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64B74-FD3C-4336-8CED-702F357E808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de-DE"/>
        </a:p>
      </dgm:t>
    </dgm:pt>
    <dgm:pt modelId="{C60E494F-7620-404A-BFDF-515E6A5D7542}">
      <dgm:prSet phldrT="[Text]" custT="1"/>
      <dgm:spPr/>
      <dgm:t>
        <a:bodyPr/>
        <a:lstStyle/>
        <a:p>
          <a:r>
            <a:rPr lang="en-GB" sz="1000" dirty="0"/>
            <a:t>Video </a:t>
          </a:r>
          <a:r>
            <a:rPr lang="en-GB" sz="1000" dirty="0" err="1"/>
            <a:t>konferences</a:t>
          </a:r>
          <a:endParaRPr lang="de-DE" sz="1000" dirty="0"/>
        </a:p>
      </dgm:t>
    </dgm:pt>
    <dgm:pt modelId="{C959CD7D-90DD-4632-84F0-E98FB1E3A7E3}" type="parTrans" cxnId="{D2DF8596-BD25-4877-B1BA-7E8B4B066F88}">
      <dgm:prSet/>
      <dgm:spPr/>
      <dgm:t>
        <a:bodyPr/>
        <a:lstStyle/>
        <a:p>
          <a:endParaRPr lang="de-DE" sz="2800"/>
        </a:p>
      </dgm:t>
    </dgm:pt>
    <dgm:pt modelId="{B1012259-9185-402C-9E21-77F909269037}" type="sibTrans" cxnId="{D2DF8596-BD25-4877-B1BA-7E8B4B066F88}">
      <dgm:prSet/>
      <dgm:spPr/>
      <dgm:t>
        <a:bodyPr/>
        <a:lstStyle/>
        <a:p>
          <a:endParaRPr lang="de-DE" sz="2800"/>
        </a:p>
      </dgm:t>
    </dgm:pt>
    <dgm:pt modelId="{92ED993E-DAFB-4512-840F-F038AC1E80AE}">
      <dgm:prSet phldrT="[Text]" custT="1"/>
      <dgm:spPr/>
      <dgm:t>
        <a:bodyPr/>
        <a:lstStyle/>
        <a:p>
          <a:r>
            <a:rPr lang="en-GB" sz="1600" b="1" dirty="0" err="1"/>
            <a:t>Konferenču</a:t>
          </a:r>
          <a:r>
            <a:rPr lang="en-GB" sz="1600" b="1" dirty="0"/>
            <a:t> </a:t>
          </a:r>
          <a:r>
            <a:rPr lang="en-GB" sz="1600" b="1" dirty="0" err="1"/>
            <a:t>rīku</a:t>
          </a:r>
          <a:r>
            <a:rPr lang="en-GB" sz="1600" b="1" dirty="0"/>
            <a:t> </a:t>
          </a:r>
          <a:r>
            <a:rPr lang="en-GB" sz="1600" b="1" dirty="0" err="1"/>
            <a:t>vispārīgās</a:t>
          </a:r>
          <a:r>
            <a:rPr lang="en-GB" sz="1600" b="1" dirty="0"/>
            <a:t> </a:t>
          </a:r>
          <a:r>
            <a:rPr lang="en-GB" sz="1600" b="1" dirty="0" err="1"/>
            <a:t>funkcijas</a:t>
          </a:r>
          <a:endParaRPr lang="de-DE" sz="1600" b="1" i="0" u="none" strike="noStrike" cap="none" dirty="0">
            <a:solidFill>
              <a:srgbClr val="FFFF00"/>
            </a:solidFill>
            <a:latin typeface="Montserrat"/>
            <a:ea typeface="Montserrat"/>
            <a:cs typeface="Montserrat"/>
            <a:sym typeface="Montserrat"/>
          </a:endParaRPr>
        </a:p>
      </dgm:t>
    </dgm:pt>
    <dgm:pt modelId="{8BC4AA99-805E-4C3E-86D9-283EAD5C354E}" type="parTrans" cxnId="{8E48B4E1-E2E9-493F-937C-165EEAA338E0}">
      <dgm:prSet/>
      <dgm:spPr/>
      <dgm:t>
        <a:bodyPr/>
        <a:lstStyle/>
        <a:p>
          <a:endParaRPr lang="de-DE" sz="2800"/>
        </a:p>
      </dgm:t>
    </dgm:pt>
    <dgm:pt modelId="{03206910-FA2A-4827-90BA-7CCD0B009296}" type="sibTrans" cxnId="{8E48B4E1-E2E9-493F-937C-165EEAA338E0}">
      <dgm:prSet/>
      <dgm:spPr/>
      <dgm:t>
        <a:bodyPr/>
        <a:lstStyle/>
        <a:p>
          <a:endParaRPr lang="de-DE" sz="2800"/>
        </a:p>
      </dgm:t>
    </dgm:pt>
    <dgm:pt modelId="{FB47F991-0C5A-42E8-B185-0AFC47E23E6F}">
      <dgm:prSet phldrT="[Text]" custT="1"/>
      <dgm:spPr/>
      <dgm:t>
        <a:bodyPr/>
        <a:lstStyle/>
        <a:p>
          <a:r>
            <a:rPr lang="en-GB" sz="1000" dirty="0" err="1"/>
            <a:t>Ekrāna</a:t>
          </a:r>
          <a:r>
            <a:rPr lang="en-GB" sz="1000" dirty="0"/>
            <a:t> </a:t>
          </a:r>
          <a:r>
            <a:rPr lang="en-GB" sz="1000" dirty="0" err="1"/>
            <a:t>koplietošana</a:t>
          </a:r>
          <a:endParaRPr lang="de-DE" sz="1000" dirty="0"/>
        </a:p>
      </dgm:t>
    </dgm:pt>
    <dgm:pt modelId="{40E6C81E-8985-42E4-B959-72428D60CC94}" type="parTrans" cxnId="{6DA11998-514F-4629-A919-6B03FC417A90}">
      <dgm:prSet/>
      <dgm:spPr/>
      <dgm:t>
        <a:bodyPr/>
        <a:lstStyle/>
        <a:p>
          <a:endParaRPr lang="de-DE" sz="2800"/>
        </a:p>
      </dgm:t>
    </dgm:pt>
    <dgm:pt modelId="{9C845C69-DB93-4438-A11B-AF2DC8246DBB}" type="sibTrans" cxnId="{6DA11998-514F-4629-A919-6B03FC417A90}">
      <dgm:prSet/>
      <dgm:spPr/>
      <dgm:t>
        <a:bodyPr/>
        <a:lstStyle/>
        <a:p>
          <a:endParaRPr lang="de-DE" sz="2800"/>
        </a:p>
      </dgm:t>
    </dgm:pt>
    <dgm:pt modelId="{A37FFA58-00F7-447E-A275-323CCF2F9BB8}">
      <dgm:prSet phldrT="[Text]" custT="1"/>
      <dgm:spPr/>
      <dgm:t>
        <a:bodyPr/>
        <a:lstStyle/>
        <a:p>
          <a:r>
            <a:rPr lang="en-GB" sz="1000" dirty="0" err="1"/>
            <a:t>Failu</a:t>
          </a:r>
          <a:r>
            <a:rPr lang="en-GB" sz="1000" dirty="0"/>
            <a:t> </a:t>
          </a:r>
          <a:r>
            <a:rPr lang="en-GB" sz="1000" dirty="0" err="1"/>
            <a:t>koplietošana</a:t>
          </a:r>
          <a:endParaRPr lang="de-DE" sz="1000" dirty="0"/>
        </a:p>
      </dgm:t>
    </dgm:pt>
    <dgm:pt modelId="{28D6D396-5094-4A61-B495-D645F7B470FE}" type="parTrans" cxnId="{FC7EDF03-446F-4B9E-A515-BE243E29C743}">
      <dgm:prSet/>
      <dgm:spPr/>
      <dgm:t>
        <a:bodyPr/>
        <a:lstStyle/>
        <a:p>
          <a:endParaRPr lang="de-DE" sz="2800"/>
        </a:p>
      </dgm:t>
    </dgm:pt>
    <dgm:pt modelId="{8BAF3664-F943-4DEA-AB93-D460F3B77677}" type="sibTrans" cxnId="{FC7EDF03-446F-4B9E-A515-BE243E29C743}">
      <dgm:prSet/>
      <dgm:spPr/>
      <dgm:t>
        <a:bodyPr/>
        <a:lstStyle/>
        <a:p>
          <a:endParaRPr lang="de-DE" sz="2800"/>
        </a:p>
      </dgm:t>
    </dgm:pt>
    <dgm:pt modelId="{75B0447B-0002-4428-B89B-E537B3509A0D}">
      <dgm:prSet phldrT="[Text]" custT="1"/>
      <dgm:spPr/>
      <dgm:t>
        <a:bodyPr/>
        <a:lstStyle/>
        <a:p>
          <a:r>
            <a:rPr lang="en-GB" sz="1000" dirty="0" err="1"/>
            <a:t>Ierakstīšana</a:t>
          </a:r>
          <a:endParaRPr lang="de-DE" sz="1000" dirty="0"/>
        </a:p>
      </dgm:t>
    </dgm:pt>
    <dgm:pt modelId="{E5914984-6CBB-4B4D-AB9F-1C3CB7928241}" type="parTrans" cxnId="{DAF54ECB-E63B-4BDD-9D30-2F304D56687A}">
      <dgm:prSet/>
      <dgm:spPr/>
      <dgm:t>
        <a:bodyPr/>
        <a:lstStyle/>
        <a:p>
          <a:endParaRPr lang="de-DE" sz="2800"/>
        </a:p>
      </dgm:t>
    </dgm:pt>
    <dgm:pt modelId="{C81A8065-5278-460A-A03E-54D48CFA954E}" type="sibTrans" cxnId="{DAF54ECB-E63B-4BDD-9D30-2F304D56687A}">
      <dgm:prSet/>
      <dgm:spPr/>
      <dgm:t>
        <a:bodyPr/>
        <a:lstStyle/>
        <a:p>
          <a:endParaRPr lang="de-DE" sz="2800"/>
        </a:p>
      </dgm:t>
    </dgm:pt>
    <dgm:pt modelId="{7D786F93-CAF5-42A4-AE50-384B1CA8F3A1}">
      <dgm:prSet phldrT="[Text]" custT="1"/>
      <dgm:spPr/>
      <dgm:t>
        <a:bodyPr/>
        <a:lstStyle/>
        <a:p>
          <a:r>
            <a:rPr lang="lv-LV" sz="1000" dirty="0"/>
            <a:t>ļauj lietotājiem rīkot virtuālas tikšanās klātienē</a:t>
          </a:r>
          <a:endParaRPr lang="de-DE" sz="1000" dirty="0"/>
        </a:p>
      </dgm:t>
    </dgm:pt>
    <dgm:pt modelId="{CCE20A69-42B0-46C5-8F17-67DD19054FE7}" type="parTrans" cxnId="{465D4967-F2AE-4BAA-9D7F-8B0100BC7CB3}">
      <dgm:prSet/>
      <dgm:spPr/>
      <dgm:t>
        <a:bodyPr/>
        <a:lstStyle/>
        <a:p>
          <a:endParaRPr lang="de-DE" sz="2800"/>
        </a:p>
      </dgm:t>
    </dgm:pt>
    <dgm:pt modelId="{C553162D-1076-450C-ABD8-5723161209A0}" type="sibTrans" cxnId="{465D4967-F2AE-4BAA-9D7F-8B0100BC7CB3}">
      <dgm:prSet/>
      <dgm:spPr/>
      <dgm:t>
        <a:bodyPr/>
        <a:lstStyle/>
        <a:p>
          <a:endParaRPr lang="de-DE" sz="2800"/>
        </a:p>
      </dgm:t>
    </dgm:pt>
    <dgm:pt modelId="{25812AFA-543B-49DB-8257-665A0299BAFC}">
      <dgm:prSet custT="1"/>
      <dgm:spPr/>
      <dgm:t>
        <a:bodyPr/>
        <a:lstStyle/>
        <a:p>
          <a:r>
            <a:rPr lang="en-GB" sz="1000" dirty="0"/>
            <a:t>Audio </a:t>
          </a:r>
          <a:r>
            <a:rPr lang="en-GB" sz="1000" dirty="0" err="1"/>
            <a:t>konferences</a:t>
          </a:r>
          <a:endParaRPr lang="en-US" sz="1000" dirty="0"/>
        </a:p>
      </dgm:t>
    </dgm:pt>
    <dgm:pt modelId="{92547F26-00E2-40A8-B2D4-7F7F786E926B}" type="parTrans" cxnId="{55DFCF14-32A5-4C2D-A836-2AB0AA342F0F}">
      <dgm:prSet/>
      <dgm:spPr/>
      <dgm:t>
        <a:bodyPr/>
        <a:lstStyle/>
        <a:p>
          <a:endParaRPr lang="de-DE" sz="2800"/>
        </a:p>
      </dgm:t>
    </dgm:pt>
    <dgm:pt modelId="{C733D666-D6B4-4A0A-A4C8-442D1113E039}" type="sibTrans" cxnId="{55DFCF14-32A5-4C2D-A836-2AB0AA342F0F}">
      <dgm:prSet/>
      <dgm:spPr/>
      <dgm:t>
        <a:bodyPr/>
        <a:lstStyle/>
        <a:p>
          <a:endParaRPr lang="de-DE" sz="2800"/>
        </a:p>
      </dgm:t>
    </dgm:pt>
    <dgm:pt modelId="{673D1C42-F16F-4612-A14E-66223E38E718}">
      <dgm:prSet custT="1"/>
      <dgm:spPr/>
      <dgm:t>
        <a:bodyPr/>
        <a:lstStyle/>
        <a:p>
          <a:r>
            <a:rPr lang="lv-LV" sz="1000" dirty="0"/>
            <a:t>ļauj lietotājiem sazināties, izmantojot balss zvanus.</a:t>
          </a:r>
          <a:endParaRPr lang="en-US" sz="1000" dirty="0"/>
        </a:p>
      </dgm:t>
    </dgm:pt>
    <dgm:pt modelId="{069561CC-E1B4-4ABB-8077-C3255FEB8983}" type="parTrans" cxnId="{6E1FA627-3359-4C32-8489-828E340CDA05}">
      <dgm:prSet/>
      <dgm:spPr/>
      <dgm:t>
        <a:bodyPr/>
        <a:lstStyle/>
        <a:p>
          <a:endParaRPr lang="de-DE" sz="2800"/>
        </a:p>
      </dgm:t>
    </dgm:pt>
    <dgm:pt modelId="{93739EB7-7AA5-4F03-A2A7-20AB6A1F0953}" type="sibTrans" cxnId="{6E1FA627-3359-4C32-8489-828E340CDA05}">
      <dgm:prSet/>
      <dgm:spPr/>
      <dgm:t>
        <a:bodyPr/>
        <a:lstStyle/>
        <a:p>
          <a:endParaRPr lang="de-DE" sz="2800"/>
        </a:p>
      </dgm:t>
    </dgm:pt>
    <dgm:pt modelId="{59FEE5E3-81E9-451F-8662-767EEDA8C698}">
      <dgm:prSet phldrT="[Text]" custT="1"/>
      <dgm:spPr/>
      <dgm:t>
        <a:bodyPr/>
        <a:lstStyle/>
        <a:p>
          <a:r>
            <a:rPr lang="lv-LV" sz="1000" dirty="0"/>
            <a:t>ļauj lietotājiem koplietot savu ekrānu ar citiem, lai sniegtu informāciju vai strādātu kopā.</a:t>
          </a:r>
          <a:endParaRPr lang="de-DE" sz="1000" dirty="0"/>
        </a:p>
      </dgm:t>
    </dgm:pt>
    <dgm:pt modelId="{93C69F32-F9C4-43BD-A1A8-EAC8A679AB2B}" type="parTrans" cxnId="{9E47F297-6E30-4288-8ECF-358CCEE7D9A3}">
      <dgm:prSet/>
      <dgm:spPr/>
      <dgm:t>
        <a:bodyPr/>
        <a:lstStyle/>
        <a:p>
          <a:endParaRPr lang="de-DE" sz="2800"/>
        </a:p>
      </dgm:t>
    </dgm:pt>
    <dgm:pt modelId="{BA05E5DF-EF7E-4EA2-B280-F3CFDDCE6C04}" type="sibTrans" cxnId="{9E47F297-6E30-4288-8ECF-358CCEE7D9A3}">
      <dgm:prSet/>
      <dgm:spPr/>
      <dgm:t>
        <a:bodyPr/>
        <a:lstStyle/>
        <a:p>
          <a:endParaRPr lang="de-DE" sz="2800"/>
        </a:p>
      </dgm:t>
    </dgm:pt>
    <dgm:pt modelId="{03F2EBD0-5FA7-4AE4-B38E-5E1B2F607403}">
      <dgm:prSet custT="1"/>
      <dgm:spPr/>
      <dgm:t>
        <a:bodyPr/>
        <a:lstStyle/>
        <a:p>
          <a:r>
            <a:rPr lang="lv-LV" sz="1000" dirty="0"/>
            <a:t>Tērzēšana un ziņojumapmaiņa</a:t>
          </a:r>
          <a:endParaRPr lang="en-US" sz="1000" dirty="0"/>
        </a:p>
      </dgm:t>
    </dgm:pt>
    <dgm:pt modelId="{55435126-A942-4C5A-B52D-91302FE1C98D}" type="parTrans" cxnId="{28758539-C352-40DD-A5ED-7366BBBB3894}">
      <dgm:prSet/>
      <dgm:spPr/>
      <dgm:t>
        <a:bodyPr/>
        <a:lstStyle/>
        <a:p>
          <a:endParaRPr lang="de-DE" sz="2800"/>
        </a:p>
      </dgm:t>
    </dgm:pt>
    <dgm:pt modelId="{48B40EE4-2F17-4B9F-9716-5DC3D12631A8}" type="sibTrans" cxnId="{28758539-C352-40DD-A5ED-7366BBBB3894}">
      <dgm:prSet/>
      <dgm:spPr/>
      <dgm:t>
        <a:bodyPr/>
        <a:lstStyle/>
        <a:p>
          <a:endParaRPr lang="de-DE" sz="2800"/>
        </a:p>
      </dgm:t>
    </dgm:pt>
    <dgm:pt modelId="{5CD3F2EB-E15F-4B2A-8996-137C5EAB050C}">
      <dgm:prSet custT="1"/>
      <dgm:spPr/>
      <dgm:t>
        <a:bodyPr/>
        <a:lstStyle/>
        <a:p>
          <a:r>
            <a:rPr lang="lv-LV" sz="1000" dirty="0"/>
            <a:t>nodrošina reāllaika saziņas kanālu teksta diskusijām</a:t>
          </a:r>
          <a:endParaRPr lang="en-US" sz="1000" dirty="0"/>
        </a:p>
      </dgm:t>
    </dgm:pt>
    <dgm:pt modelId="{6FD57FD0-B93A-42E4-9512-029984BC9096}" type="parTrans" cxnId="{B28D2E2B-8118-408E-BC6F-18574BFD60A1}">
      <dgm:prSet/>
      <dgm:spPr/>
      <dgm:t>
        <a:bodyPr/>
        <a:lstStyle/>
        <a:p>
          <a:endParaRPr lang="de-DE" sz="2800"/>
        </a:p>
      </dgm:t>
    </dgm:pt>
    <dgm:pt modelId="{E1C77684-A3F1-4EDC-B366-1A16702271B3}" type="sibTrans" cxnId="{B28D2E2B-8118-408E-BC6F-18574BFD60A1}">
      <dgm:prSet/>
      <dgm:spPr/>
      <dgm:t>
        <a:bodyPr/>
        <a:lstStyle/>
        <a:p>
          <a:endParaRPr lang="de-DE" sz="2800"/>
        </a:p>
      </dgm:t>
    </dgm:pt>
    <dgm:pt modelId="{36C9E440-A70A-4B13-BDB5-B7DE7F459E37}">
      <dgm:prSet phldrT="[Text]" custT="1"/>
      <dgm:spPr/>
      <dgm:t>
        <a:bodyPr/>
        <a:lstStyle/>
        <a:p>
          <a:r>
            <a:rPr lang="lv-LV" sz="1000" dirty="0"/>
            <a:t>ļauj lietotājiem augšupielādēt un koplietot failus, dokumentus un attēlus</a:t>
          </a:r>
          <a:endParaRPr lang="de-DE" sz="1000" dirty="0"/>
        </a:p>
      </dgm:t>
    </dgm:pt>
    <dgm:pt modelId="{85E7F398-6C8B-4384-A6D4-B2E0CCC24F98}" type="parTrans" cxnId="{50CF0D6B-258A-4033-BDDD-79999D71DABB}">
      <dgm:prSet/>
      <dgm:spPr/>
      <dgm:t>
        <a:bodyPr/>
        <a:lstStyle/>
        <a:p>
          <a:endParaRPr lang="de-DE" sz="2800"/>
        </a:p>
      </dgm:t>
    </dgm:pt>
    <dgm:pt modelId="{8B135847-C602-4EED-9230-62B12FD45E43}" type="sibTrans" cxnId="{50CF0D6B-258A-4033-BDDD-79999D71DABB}">
      <dgm:prSet/>
      <dgm:spPr/>
      <dgm:t>
        <a:bodyPr/>
        <a:lstStyle/>
        <a:p>
          <a:endParaRPr lang="de-DE" sz="2800"/>
        </a:p>
      </dgm:t>
    </dgm:pt>
    <dgm:pt modelId="{603070D7-1830-463E-BD7B-F7AEB2270C03}">
      <dgm:prSet phldrT="[Text]" custT="1"/>
      <dgm:spPr/>
      <dgm:t>
        <a:bodyPr/>
        <a:lstStyle/>
        <a:p>
          <a:r>
            <a:rPr lang="lv-LV" sz="1000" dirty="0"/>
            <a:t>ļauj lietotājiem ierakstīt un saglabāt sapulci vēlākai atskaņošanai vai atsaucei</a:t>
          </a:r>
          <a:endParaRPr lang="de-DE" sz="1000" dirty="0"/>
        </a:p>
      </dgm:t>
    </dgm:pt>
    <dgm:pt modelId="{011C9884-103B-4228-98FB-3E7878B3FC9E}" type="parTrans" cxnId="{31A24700-8288-41F5-A2F5-7B63682629A9}">
      <dgm:prSet/>
      <dgm:spPr/>
      <dgm:t>
        <a:bodyPr/>
        <a:lstStyle/>
        <a:p>
          <a:endParaRPr lang="de-DE" sz="2800"/>
        </a:p>
      </dgm:t>
    </dgm:pt>
    <dgm:pt modelId="{F88505B5-8C10-4F70-84B3-1398421B0F24}" type="sibTrans" cxnId="{31A24700-8288-41F5-A2F5-7B63682629A9}">
      <dgm:prSet/>
      <dgm:spPr/>
      <dgm:t>
        <a:bodyPr/>
        <a:lstStyle/>
        <a:p>
          <a:endParaRPr lang="de-DE" sz="2800"/>
        </a:p>
      </dgm:t>
    </dgm:pt>
    <dgm:pt modelId="{131F56CA-D8EF-4ADF-8AB3-B106D3AE7DBA}" type="pres">
      <dgm:prSet presAssocID="{E5D64B74-FD3C-4336-8CED-702F357E8089}" presName="hierChild1" presStyleCnt="0">
        <dgm:presLayoutVars>
          <dgm:orgChart val="1"/>
          <dgm:chPref val="1"/>
          <dgm:dir/>
          <dgm:animOne val="branch"/>
          <dgm:animLvl val="lvl"/>
          <dgm:resizeHandles/>
        </dgm:presLayoutVars>
      </dgm:prSet>
      <dgm:spPr/>
    </dgm:pt>
    <dgm:pt modelId="{23A50063-C838-4353-864B-0089ACB6E1EC}" type="pres">
      <dgm:prSet presAssocID="{92ED993E-DAFB-4512-840F-F038AC1E80AE}" presName="hierRoot1" presStyleCnt="0">
        <dgm:presLayoutVars>
          <dgm:hierBranch val="init"/>
        </dgm:presLayoutVars>
      </dgm:prSet>
      <dgm:spPr/>
    </dgm:pt>
    <dgm:pt modelId="{19A05C22-2547-4193-BD82-113CDBA4AF35}" type="pres">
      <dgm:prSet presAssocID="{92ED993E-DAFB-4512-840F-F038AC1E80AE}" presName="rootComposite1" presStyleCnt="0"/>
      <dgm:spPr/>
    </dgm:pt>
    <dgm:pt modelId="{5C52EE98-1E5B-4D13-8DF7-3DAEEC77106A}" type="pres">
      <dgm:prSet presAssocID="{92ED993E-DAFB-4512-840F-F038AC1E80AE}" presName="rootText1" presStyleLbl="node0" presStyleIdx="0" presStyleCnt="1" custScaleX="416928" custScaleY="55812">
        <dgm:presLayoutVars>
          <dgm:chPref val="3"/>
        </dgm:presLayoutVars>
      </dgm:prSet>
      <dgm:spPr/>
    </dgm:pt>
    <dgm:pt modelId="{5D04F705-9963-4461-B10B-655302A904F7}" type="pres">
      <dgm:prSet presAssocID="{92ED993E-DAFB-4512-840F-F038AC1E80AE}" presName="rootConnector1" presStyleLbl="node1" presStyleIdx="0" presStyleCnt="0"/>
      <dgm:spPr/>
    </dgm:pt>
    <dgm:pt modelId="{35DE6A23-9AD1-4890-88BC-756025710585}" type="pres">
      <dgm:prSet presAssocID="{92ED993E-DAFB-4512-840F-F038AC1E80AE}" presName="hierChild2" presStyleCnt="0"/>
      <dgm:spPr/>
    </dgm:pt>
    <dgm:pt modelId="{7D6D4792-1BBE-4927-AE00-89188B16866E}" type="pres">
      <dgm:prSet presAssocID="{C959CD7D-90DD-4632-84F0-E98FB1E3A7E3}" presName="Name37" presStyleLbl="parChTrans1D2" presStyleIdx="0" presStyleCnt="6"/>
      <dgm:spPr/>
    </dgm:pt>
    <dgm:pt modelId="{AD4BDABB-57B2-4610-B3F2-42D26C00EF48}" type="pres">
      <dgm:prSet presAssocID="{C60E494F-7620-404A-BFDF-515E6A5D7542}" presName="hierRoot2" presStyleCnt="0">
        <dgm:presLayoutVars>
          <dgm:hierBranch val="init"/>
        </dgm:presLayoutVars>
      </dgm:prSet>
      <dgm:spPr/>
    </dgm:pt>
    <dgm:pt modelId="{2A0E2754-C8AB-407F-BCD4-289122AF2C92}" type="pres">
      <dgm:prSet presAssocID="{C60E494F-7620-404A-BFDF-515E6A5D7542}" presName="rootComposite" presStyleCnt="0"/>
      <dgm:spPr/>
    </dgm:pt>
    <dgm:pt modelId="{80AE267A-FF72-4BB1-8C23-C762D7CCE856}" type="pres">
      <dgm:prSet presAssocID="{C60E494F-7620-404A-BFDF-515E6A5D7542}" presName="rootText" presStyleLbl="node2" presStyleIdx="0" presStyleCnt="6">
        <dgm:presLayoutVars>
          <dgm:chPref val="3"/>
        </dgm:presLayoutVars>
      </dgm:prSet>
      <dgm:spPr/>
    </dgm:pt>
    <dgm:pt modelId="{F52B16A9-C0CB-46BE-8758-39C1B8B8C9AE}" type="pres">
      <dgm:prSet presAssocID="{C60E494F-7620-404A-BFDF-515E6A5D7542}" presName="rootConnector" presStyleLbl="node2" presStyleIdx="0" presStyleCnt="6"/>
      <dgm:spPr/>
    </dgm:pt>
    <dgm:pt modelId="{D2B0E2BB-1691-4863-82DF-A01584A84176}" type="pres">
      <dgm:prSet presAssocID="{C60E494F-7620-404A-BFDF-515E6A5D7542}" presName="hierChild4" presStyleCnt="0"/>
      <dgm:spPr/>
    </dgm:pt>
    <dgm:pt modelId="{AF31CBD9-FABA-44D1-A5C2-29B2F2579362}" type="pres">
      <dgm:prSet presAssocID="{CCE20A69-42B0-46C5-8F17-67DD19054FE7}" presName="Name37" presStyleLbl="parChTrans1D3" presStyleIdx="0" presStyleCnt="6"/>
      <dgm:spPr/>
    </dgm:pt>
    <dgm:pt modelId="{F6C3192F-43ED-471C-BFC7-4FE7D2A7496A}" type="pres">
      <dgm:prSet presAssocID="{7D786F93-CAF5-42A4-AE50-384B1CA8F3A1}" presName="hierRoot2" presStyleCnt="0">
        <dgm:presLayoutVars>
          <dgm:hierBranch val="init"/>
        </dgm:presLayoutVars>
      </dgm:prSet>
      <dgm:spPr/>
    </dgm:pt>
    <dgm:pt modelId="{2E73475A-0C8D-4A0D-8AF3-278AB21D4426}" type="pres">
      <dgm:prSet presAssocID="{7D786F93-CAF5-42A4-AE50-384B1CA8F3A1}" presName="rootComposite" presStyleCnt="0"/>
      <dgm:spPr/>
    </dgm:pt>
    <dgm:pt modelId="{61909292-E5D2-488A-BE34-B9ED5FEA5508}" type="pres">
      <dgm:prSet presAssocID="{7D786F93-CAF5-42A4-AE50-384B1CA8F3A1}" presName="rootText" presStyleLbl="node3" presStyleIdx="0" presStyleCnt="6" custScaleY="176540">
        <dgm:presLayoutVars>
          <dgm:chPref val="3"/>
        </dgm:presLayoutVars>
      </dgm:prSet>
      <dgm:spPr/>
    </dgm:pt>
    <dgm:pt modelId="{9B356B14-576B-4A35-8762-CBB5CA557E80}" type="pres">
      <dgm:prSet presAssocID="{7D786F93-CAF5-42A4-AE50-384B1CA8F3A1}" presName="rootConnector" presStyleLbl="node3" presStyleIdx="0" presStyleCnt="6"/>
      <dgm:spPr/>
    </dgm:pt>
    <dgm:pt modelId="{46187E63-F669-4050-B922-C4275CB68614}" type="pres">
      <dgm:prSet presAssocID="{7D786F93-CAF5-42A4-AE50-384B1CA8F3A1}" presName="hierChild4" presStyleCnt="0"/>
      <dgm:spPr/>
    </dgm:pt>
    <dgm:pt modelId="{B9C203DC-D242-465D-B5D5-7BFA1769BCC5}" type="pres">
      <dgm:prSet presAssocID="{7D786F93-CAF5-42A4-AE50-384B1CA8F3A1}" presName="hierChild5" presStyleCnt="0"/>
      <dgm:spPr/>
    </dgm:pt>
    <dgm:pt modelId="{ABD4BFBB-AF45-4C98-8C62-DA3CE1962DBD}" type="pres">
      <dgm:prSet presAssocID="{C60E494F-7620-404A-BFDF-515E6A5D7542}" presName="hierChild5" presStyleCnt="0"/>
      <dgm:spPr/>
    </dgm:pt>
    <dgm:pt modelId="{4AAD4561-A403-4A41-94B7-C518D0F96A6E}" type="pres">
      <dgm:prSet presAssocID="{92547F26-00E2-40A8-B2D4-7F7F786E926B}" presName="Name37" presStyleLbl="parChTrans1D2" presStyleIdx="1" presStyleCnt="6"/>
      <dgm:spPr/>
    </dgm:pt>
    <dgm:pt modelId="{9F414429-5373-4DBB-96E3-A41D007CD4F8}" type="pres">
      <dgm:prSet presAssocID="{25812AFA-543B-49DB-8257-665A0299BAFC}" presName="hierRoot2" presStyleCnt="0">
        <dgm:presLayoutVars>
          <dgm:hierBranch val="init"/>
        </dgm:presLayoutVars>
      </dgm:prSet>
      <dgm:spPr/>
    </dgm:pt>
    <dgm:pt modelId="{9B2B2E06-1121-4418-9228-7956EE6A02C3}" type="pres">
      <dgm:prSet presAssocID="{25812AFA-543B-49DB-8257-665A0299BAFC}" presName="rootComposite" presStyleCnt="0"/>
      <dgm:spPr/>
    </dgm:pt>
    <dgm:pt modelId="{258D1D99-2106-492B-A48B-70E966604038}" type="pres">
      <dgm:prSet presAssocID="{25812AFA-543B-49DB-8257-665A0299BAFC}" presName="rootText" presStyleLbl="node2" presStyleIdx="1" presStyleCnt="6">
        <dgm:presLayoutVars>
          <dgm:chPref val="3"/>
        </dgm:presLayoutVars>
      </dgm:prSet>
      <dgm:spPr/>
    </dgm:pt>
    <dgm:pt modelId="{74B6AD02-4951-4403-B0BE-7A4207C7BFEC}" type="pres">
      <dgm:prSet presAssocID="{25812AFA-543B-49DB-8257-665A0299BAFC}" presName="rootConnector" presStyleLbl="node2" presStyleIdx="1" presStyleCnt="6"/>
      <dgm:spPr/>
    </dgm:pt>
    <dgm:pt modelId="{4EEE6107-827C-4FE9-8D53-F81FDF3605FF}" type="pres">
      <dgm:prSet presAssocID="{25812AFA-543B-49DB-8257-665A0299BAFC}" presName="hierChild4" presStyleCnt="0"/>
      <dgm:spPr/>
    </dgm:pt>
    <dgm:pt modelId="{4D25E055-9AF1-426E-B867-C11858BECED0}" type="pres">
      <dgm:prSet presAssocID="{069561CC-E1B4-4ABB-8077-C3255FEB8983}" presName="Name37" presStyleLbl="parChTrans1D3" presStyleIdx="1" presStyleCnt="6"/>
      <dgm:spPr/>
    </dgm:pt>
    <dgm:pt modelId="{7C1AD777-3126-438C-BF76-4BAEB4AD6A7A}" type="pres">
      <dgm:prSet presAssocID="{673D1C42-F16F-4612-A14E-66223E38E718}" presName="hierRoot2" presStyleCnt="0">
        <dgm:presLayoutVars>
          <dgm:hierBranch val="init"/>
        </dgm:presLayoutVars>
      </dgm:prSet>
      <dgm:spPr/>
    </dgm:pt>
    <dgm:pt modelId="{291C666F-2321-4F3A-A7B0-69815FCCD8E6}" type="pres">
      <dgm:prSet presAssocID="{673D1C42-F16F-4612-A14E-66223E38E718}" presName="rootComposite" presStyleCnt="0"/>
      <dgm:spPr/>
    </dgm:pt>
    <dgm:pt modelId="{4A205D5B-EC84-4CE1-BFF8-68CD0CFCBC67}" type="pres">
      <dgm:prSet presAssocID="{673D1C42-F16F-4612-A14E-66223E38E718}" presName="rootText" presStyleLbl="node3" presStyleIdx="1" presStyleCnt="6" custScaleY="176540">
        <dgm:presLayoutVars>
          <dgm:chPref val="3"/>
        </dgm:presLayoutVars>
      </dgm:prSet>
      <dgm:spPr/>
    </dgm:pt>
    <dgm:pt modelId="{7ED7993F-90A8-476A-AA10-7036E05AD609}" type="pres">
      <dgm:prSet presAssocID="{673D1C42-F16F-4612-A14E-66223E38E718}" presName="rootConnector" presStyleLbl="node3" presStyleIdx="1" presStyleCnt="6"/>
      <dgm:spPr/>
    </dgm:pt>
    <dgm:pt modelId="{F23BC328-F699-48C3-ABED-55BC65614FA7}" type="pres">
      <dgm:prSet presAssocID="{673D1C42-F16F-4612-A14E-66223E38E718}" presName="hierChild4" presStyleCnt="0"/>
      <dgm:spPr/>
    </dgm:pt>
    <dgm:pt modelId="{2ECA5EFD-7253-485B-B7F0-350DA3914680}" type="pres">
      <dgm:prSet presAssocID="{673D1C42-F16F-4612-A14E-66223E38E718}" presName="hierChild5" presStyleCnt="0"/>
      <dgm:spPr/>
    </dgm:pt>
    <dgm:pt modelId="{72AFF4FA-1BC8-4743-8B0D-C81B7A67F88B}" type="pres">
      <dgm:prSet presAssocID="{25812AFA-543B-49DB-8257-665A0299BAFC}" presName="hierChild5" presStyleCnt="0"/>
      <dgm:spPr/>
    </dgm:pt>
    <dgm:pt modelId="{AB1E167F-DC9B-4F3B-8A66-F9BF7D79A980}" type="pres">
      <dgm:prSet presAssocID="{40E6C81E-8985-42E4-B959-72428D60CC94}" presName="Name37" presStyleLbl="parChTrans1D2" presStyleIdx="2" presStyleCnt="6"/>
      <dgm:spPr/>
    </dgm:pt>
    <dgm:pt modelId="{FA0B19EA-9517-4353-976A-6E7FCCD05D4A}" type="pres">
      <dgm:prSet presAssocID="{FB47F991-0C5A-42E8-B185-0AFC47E23E6F}" presName="hierRoot2" presStyleCnt="0">
        <dgm:presLayoutVars>
          <dgm:hierBranch val="init"/>
        </dgm:presLayoutVars>
      </dgm:prSet>
      <dgm:spPr/>
    </dgm:pt>
    <dgm:pt modelId="{4D967E33-DD0F-491D-839E-551FF3DA8EDD}" type="pres">
      <dgm:prSet presAssocID="{FB47F991-0C5A-42E8-B185-0AFC47E23E6F}" presName="rootComposite" presStyleCnt="0"/>
      <dgm:spPr/>
    </dgm:pt>
    <dgm:pt modelId="{B0D5BF0B-E903-425A-A092-218F9F660DFA}" type="pres">
      <dgm:prSet presAssocID="{FB47F991-0C5A-42E8-B185-0AFC47E23E6F}" presName="rootText" presStyleLbl="node2" presStyleIdx="2" presStyleCnt="6" custLinFactNeighborY="5694">
        <dgm:presLayoutVars>
          <dgm:chPref val="3"/>
        </dgm:presLayoutVars>
      </dgm:prSet>
      <dgm:spPr/>
    </dgm:pt>
    <dgm:pt modelId="{71B6A2E7-6D50-46CD-AB39-5007F8ED85FD}" type="pres">
      <dgm:prSet presAssocID="{FB47F991-0C5A-42E8-B185-0AFC47E23E6F}" presName="rootConnector" presStyleLbl="node2" presStyleIdx="2" presStyleCnt="6"/>
      <dgm:spPr/>
    </dgm:pt>
    <dgm:pt modelId="{630BCA29-59FC-4EAE-ABAB-3EA9B1FAFCE6}" type="pres">
      <dgm:prSet presAssocID="{FB47F991-0C5A-42E8-B185-0AFC47E23E6F}" presName="hierChild4" presStyleCnt="0"/>
      <dgm:spPr/>
    </dgm:pt>
    <dgm:pt modelId="{9EA439DB-2AB9-4E00-BEFF-DA19EF7B1841}" type="pres">
      <dgm:prSet presAssocID="{93C69F32-F9C4-43BD-A1A8-EAC8A679AB2B}" presName="Name37" presStyleLbl="parChTrans1D3" presStyleIdx="2" presStyleCnt="6"/>
      <dgm:spPr/>
    </dgm:pt>
    <dgm:pt modelId="{40400067-E8D8-47DA-8181-1D49C7195872}" type="pres">
      <dgm:prSet presAssocID="{59FEE5E3-81E9-451F-8662-767EEDA8C698}" presName="hierRoot2" presStyleCnt="0">
        <dgm:presLayoutVars>
          <dgm:hierBranch val="init"/>
        </dgm:presLayoutVars>
      </dgm:prSet>
      <dgm:spPr/>
    </dgm:pt>
    <dgm:pt modelId="{A52D470A-B9E6-409D-B005-4B14B53E4171}" type="pres">
      <dgm:prSet presAssocID="{59FEE5E3-81E9-451F-8662-767EEDA8C698}" presName="rootComposite" presStyleCnt="0"/>
      <dgm:spPr/>
    </dgm:pt>
    <dgm:pt modelId="{A8EF46D4-AE76-45DB-BBA8-7A8039825E21}" type="pres">
      <dgm:prSet presAssocID="{59FEE5E3-81E9-451F-8662-767EEDA8C698}" presName="rootText" presStyleLbl="node3" presStyleIdx="2" presStyleCnt="6" custScaleY="176540">
        <dgm:presLayoutVars>
          <dgm:chPref val="3"/>
        </dgm:presLayoutVars>
      </dgm:prSet>
      <dgm:spPr/>
    </dgm:pt>
    <dgm:pt modelId="{57DD4F37-1245-4916-BE46-0FF5308E5677}" type="pres">
      <dgm:prSet presAssocID="{59FEE5E3-81E9-451F-8662-767EEDA8C698}" presName="rootConnector" presStyleLbl="node3" presStyleIdx="2" presStyleCnt="6"/>
      <dgm:spPr/>
    </dgm:pt>
    <dgm:pt modelId="{B00FCC5B-6CE4-4745-ADD2-9A6F3BF75F07}" type="pres">
      <dgm:prSet presAssocID="{59FEE5E3-81E9-451F-8662-767EEDA8C698}" presName="hierChild4" presStyleCnt="0"/>
      <dgm:spPr/>
    </dgm:pt>
    <dgm:pt modelId="{181D2669-4E52-412C-BD21-7332A5E216BC}" type="pres">
      <dgm:prSet presAssocID="{59FEE5E3-81E9-451F-8662-767EEDA8C698}" presName="hierChild5" presStyleCnt="0"/>
      <dgm:spPr/>
    </dgm:pt>
    <dgm:pt modelId="{7A4D04F7-2DB2-4A18-8978-E96C3E49F7D8}" type="pres">
      <dgm:prSet presAssocID="{FB47F991-0C5A-42E8-B185-0AFC47E23E6F}" presName="hierChild5" presStyleCnt="0"/>
      <dgm:spPr/>
    </dgm:pt>
    <dgm:pt modelId="{068028CF-0DED-4BFD-8ABA-B53CF7E9263B}" type="pres">
      <dgm:prSet presAssocID="{55435126-A942-4C5A-B52D-91302FE1C98D}" presName="Name37" presStyleLbl="parChTrans1D2" presStyleIdx="3" presStyleCnt="6"/>
      <dgm:spPr/>
    </dgm:pt>
    <dgm:pt modelId="{3A2AD629-F675-41A7-9166-EE053A6C4026}" type="pres">
      <dgm:prSet presAssocID="{03F2EBD0-5FA7-4AE4-B38E-5E1B2F607403}" presName="hierRoot2" presStyleCnt="0">
        <dgm:presLayoutVars>
          <dgm:hierBranch val="init"/>
        </dgm:presLayoutVars>
      </dgm:prSet>
      <dgm:spPr/>
    </dgm:pt>
    <dgm:pt modelId="{6E6A0019-5F5F-4E2F-86C0-1E069457861B}" type="pres">
      <dgm:prSet presAssocID="{03F2EBD0-5FA7-4AE4-B38E-5E1B2F607403}" presName="rootComposite" presStyleCnt="0"/>
      <dgm:spPr/>
    </dgm:pt>
    <dgm:pt modelId="{E6992404-7F4D-47F1-B31E-A6A8B9A4237E}" type="pres">
      <dgm:prSet presAssocID="{03F2EBD0-5FA7-4AE4-B38E-5E1B2F607403}" presName="rootText" presStyleLbl="node2" presStyleIdx="3" presStyleCnt="6">
        <dgm:presLayoutVars>
          <dgm:chPref val="3"/>
        </dgm:presLayoutVars>
      </dgm:prSet>
      <dgm:spPr/>
    </dgm:pt>
    <dgm:pt modelId="{52A6829F-8813-49D5-BEF6-2F0D22B13D0B}" type="pres">
      <dgm:prSet presAssocID="{03F2EBD0-5FA7-4AE4-B38E-5E1B2F607403}" presName="rootConnector" presStyleLbl="node2" presStyleIdx="3" presStyleCnt="6"/>
      <dgm:spPr/>
    </dgm:pt>
    <dgm:pt modelId="{209B3676-5DF3-4753-A0D9-B6FEAE98D1CF}" type="pres">
      <dgm:prSet presAssocID="{03F2EBD0-5FA7-4AE4-B38E-5E1B2F607403}" presName="hierChild4" presStyleCnt="0"/>
      <dgm:spPr/>
    </dgm:pt>
    <dgm:pt modelId="{77FB4880-CCEC-492C-8DF9-C08F279AD82D}" type="pres">
      <dgm:prSet presAssocID="{6FD57FD0-B93A-42E4-9512-029984BC9096}" presName="Name37" presStyleLbl="parChTrans1D3" presStyleIdx="3" presStyleCnt="6"/>
      <dgm:spPr/>
    </dgm:pt>
    <dgm:pt modelId="{E1643A9B-246A-4F4D-BEBE-6E38D170A367}" type="pres">
      <dgm:prSet presAssocID="{5CD3F2EB-E15F-4B2A-8996-137C5EAB050C}" presName="hierRoot2" presStyleCnt="0">
        <dgm:presLayoutVars>
          <dgm:hierBranch val="init"/>
        </dgm:presLayoutVars>
      </dgm:prSet>
      <dgm:spPr/>
    </dgm:pt>
    <dgm:pt modelId="{8BAEB6EE-1ABE-47A5-A325-8175504E4AC1}" type="pres">
      <dgm:prSet presAssocID="{5CD3F2EB-E15F-4B2A-8996-137C5EAB050C}" presName="rootComposite" presStyleCnt="0"/>
      <dgm:spPr/>
    </dgm:pt>
    <dgm:pt modelId="{6307A004-0A8F-44E8-B759-AE89428958B5}" type="pres">
      <dgm:prSet presAssocID="{5CD3F2EB-E15F-4B2A-8996-137C5EAB050C}" presName="rootText" presStyleLbl="node3" presStyleIdx="3" presStyleCnt="6" custScaleY="176540">
        <dgm:presLayoutVars>
          <dgm:chPref val="3"/>
        </dgm:presLayoutVars>
      </dgm:prSet>
      <dgm:spPr/>
    </dgm:pt>
    <dgm:pt modelId="{6B60DD55-EC41-4F74-AF1C-F9AC5CB1611A}" type="pres">
      <dgm:prSet presAssocID="{5CD3F2EB-E15F-4B2A-8996-137C5EAB050C}" presName="rootConnector" presStyleLbl="node3" presStyleIdx="3" presStyleCnt="6"/>
      <dgm:spPr/>
    </dgm:pt>
    <dgm:pt modelId="{497C5FB8-F569-4154-9C54-B95CA32A28BE}" type="pres">
      <dgm:prSet presAssocID="{5CD3F2EB-E15F-4B2A-8996-137C5EAB050C}" presName="hierChild4" presStyleCnt="0"/>
      <dgm:spPr/>
    </dgm:pt>
    <dgm:pt modelId="{C21D3894-C50A-4185-B3B7-E91CE965582E}" type="pres">
      <dgm:prSet presAssocID="{5CD3F2EB-E15F-4B2A-8996-137C5EAB050C}" presName="hierChild5" presStyleCnt="0"/>
      <dgm:spPr/>
    </dgm:pt>
    <dgm:pt modelId="{5C6B98D8-DA0E-4EA7-A071-18AF1B8256D2}" type="pres">
      <dgm:prSet presAssocID="{03F2EBD0-5FA7-4AE4-B38E-5E1B2F607403}" presName="hierChild5" presStyleCnt="0"/>
      <dgm:spPr/>
    </dgm:pt>
    <dgm:pt modelId="{6EE43EB4-D121-4CA2-B4B7-B662C2E40DFF}" type="pres">
      <dgm:prSet presAssocID="{28D6D396-5094-4A61-B495-D645F7B470FE}" presName="Name37" presStyleLbl="parChTrans1D2" presStyleIdx="4" presStyleCnt="6"/>
      <dgm:spPr/>
    </dgm:pt>
    <dgm:pt modelId="{C6B8D2A2-BE5F-4DF1-B243-C258A7BEDD5B}" type="pres">
      <dgm:prSet presAssocID="{A37FFA58-00F7-447E-A275-323CCF2F9BB8}" presName="hierRoot2" presStyleCnt="0">
        <dgm:presLayoutVars>
          <dgm:hierBranch val="init"/>
        </dgm:presLayoutVars>
      </dgm:prSet>
      <dgm:spPr/>
    </dgm:pt>
    <dgm:pt modelId="{3E173127-97F7-447D-B565-D138B647EE10}" type="pres">
      <dgm:prSet presAssocID="{A37FFA58-00F7-447E-A275-323CCF2F9BB8}" presName="rootComposite" presStyleCnt="0"/>
      <dgm:spPr/>
    </dgm:pt>
    <dgm:pt modelId="{1116DCE9-0777-490D-9EFC-BF56DCD3DBFE}" type="pres">
      <dgm:prSet presAssocID="{A37FFA58-00F7-447E-A275-323CCF2F9BB8}" presName="rootText" presStyleLbl="node2" presStyleIdx="4" presStyleCnt="6">
        <dgm:presLayoutVars>
          <dgm:chPref val="3"/>
        </dgm:presLayoutVars>
      </dgm:prSet>
      <dgm:spPr/>
    </dgm:pt>
    <dgm:pt modelId="{50146517-86F3-4ECE-96A4-2D2A7E3E3861}" type="pres">
      <dgm:prSet presAssocID="{A37FFA58-00F7-447E-A275-323CCF2F9BB8}" presName="rootConnector" presStyleLbl="node2" presStyleIdx="4" presStyleCnt="6"/>
      <dgm:spPr/>
    </dgm:pt>
    <dgm:pt modelId="{BB7AC7B9-F8D9-4E89-B1BA-3F7C2D61049A}" type="pres">
      <dgm:prSet presAssocID="{A37FFA58-00F7-447E-A275-323CCF2F9BB8}" presName="hierChild4" presStyleCnt="0"/>
      <dgm:spPr/>
    </dgm:pt>
    <dgm:pt modelId="{5B92032E-F8E5-4E90-9AC4-7FCF93117E21}" type="pres">
      <dgm:prSet presAssocID="{85E7F398-6C8B-4384-A6D4-B2E0CCC24F98}" presName="Name37" presStyleLbl="parChTrans1D3" presStyleIdx="4" presStyleCnt="6"/>
      <dgm:spPr/>
    </dgm:pt>
    <dgm:pt modelId="{9A2C4077-C015-42B6-BFA9-BF6A85CA173A}" type="pres">
      <dgm:prSet presAssocID="{36C9E440-A70A-4B13-BDB5-B7DE7F459E37}" presName="hierRoot2" presStyleCnt="0">
        <dgm:presLayoutVars>
          <dgm:hierBranch val="init"/>
        </dgm:presLayoutVars>
      </dgm:prSet>
      <dgm:spPr/>
    </dgm:pt>
    <dgm:pt modelId="{037F682A-E5D6-405F-92C8-7A87DEBA2297}" type="pres">
      <dgm:prSet presAssocID="{36C9E440-A70A-4B13-BDB5-B7DE7F459E37}" presName="rootComposite" presStyleCnt="0"/>
      <dgm:spPr/>
    </dgm:pt>
    <dgm:pt modelId="{58FB275B-A022-43F1-8A13-6E2A73ED261D}" type="pres">
      <dgm:prSet presAssocID="{36C9E440-A70A-4B13-BDB5-B7DE7F459E37}" presName="rootText" presStyleLbl="node3" presStyleIdx="4" presStyleCnt="6" custScaleY="176540">
        <dgm:presLayoutVars>
          <dgm:chPref val="3"/>
        </dgm:presLayoutVars>
      </dgm:prSet>
      <dgm:spPr/>
    </dgm:pt>
    <dgm:pt modelId="{39BA2C91-BDE4-4D6F-B670-9D2EF9F3272B}" type="pres">
      <dgm:prSet presAssocID="{36C9E440-A70A-4B13-BDB5-B7DE7F459E37}" presName="rootConnector" presStyleLbl="node3" presStyleIdx="4" presStyleCnt="6"/>
      <dgm:spPr/>
    </dgm:pt>
    <dgm:pt modelId="{539B1EEE-0A3C-4AB4-A3E6-F63CC6697F8E}" type="pres">
      <dgm:prSet presAssocID="{36C9E440-A70A-4B13-BDB5-B7DE7F459E37}" presName="hierChild4" presStyleCnt="0"/>
      <dgm:spPr/>
    </dgm:pt>
    <dgm:pt modelId="{BE84F866-E5CE-456A-8756-FC0C03485306}" type="pres">
      <dgm:prSet presAssocID="{36C9E440-A70A-4B13-BDB5-B7DE7F459E37}" presName="hierChild5" presStyleCnt="0"/>
      <dgm:spPr/>
    </dgm:pt>
    <dgm:pt modelId="{9E4BC569-422C-48C7-BF6B-1063E6F852A9}" type="pres">
      <dgm:prSet presAssocID="{A37FFA58-00F7-447E-A275-323CCF2F9BB8}" presName="hierChild5" presStyleCnt="0"/>
      <dgm:spPr/>
    </dgm:pt>
    <dgm:pt modelId="{0946C78E-7C43-4B74-A66F-B569F2C712EB}" type="pres">
      <dgm:prSet presAssocID="{E5914984-6CBB-4B4D-AB9F-1C3CB7928241}" presName="Name37" presStyleLbl="parChTrans1D2" presStyleIdx="5" presStyleCnt="6"/>
      <dgm:spPr/>
    </dgm:pt>
    <dgm:pt modelId="{E6FDD2F2-A9DF-4004-B8B3-95EB29077F70}" type="pres">
      <dgm:prSet presAssocID="{75B0447B-0002-4428-B89B-E537B3509A0D}" presName="hierRoot2" presStyleCnt="0">
        <dgm:presLayoutVars>
          <dgm:hierBranch val="init"/>
        </dgm:presLayoutVars>
      </dgm:prSet>
      <dgm:spPr/>
    </dgm:pt>
    <dgm:pt modelId="{0B3CE431-F748-4DF0-AA74-AD833D30974B}" type="pres">
      <dgm:prSet presAssocID="{75B0447B-0002-4428-B89B-E537B3509A0D}" presName="rootComposite" presStyleCnt="0"/>
      <dgm:spPr/>
    </dgm:pt>
    <dgm:pt modelId="{FCCA4175-4A2A-4175-8EBF-4AFB719B39DF}" type="pres">
      <dgm:prSet presAssocID="{75B0447B-0002-4428-B89B-E537B3509A0D}" presName="rootText" presStyleLbl="node2" presStyleIdx="5" presStyleCnt="6">
        <dgm:presLayoutVars>
          <dgm:chPref val="3"/>
        </dgm:presLayoutVars>
      </dgm:prSet>
      <dgm:spPr/>
    </dgm:pt>
    <dgm:pt modelId="{8C27B11F-3916-4B15-AE03-6F24FEAFC5F0}" type="pres">
      <dgm:prSet presAssocID="{75B0447B-0002-4428-B89B-E537B3509A0D}" presName="rootConnector" presStyleLbl="node2" presStyleIdx="5" presStyleCnt="6"/>
      <dgm:spPr/>
    </dgm:pt>
    <dgm:pt modelId="{FD95C8FF-5EB2-4B5B-AB35-0997D9E67E54}" type="pres">
      <dgm:prSet presAssocID="{75B0447B-0002-4428-B89B-E537B3509A0D}" presName="hierChild4" presStyleCnt="0"/>
      <dgm:spPr/>
    </dgm:pt>
    <dgm:pt modelId="{F03B07B9-1B32-42A5-8A39-D342B91F096A}" type="pres">
      <dgm:prSet presAssocID="{011C9884-103B-4228-98FB-3E7878B3FC9E}" presName="Name37" presStyleLbl="parChTrans1D3" presStyleIdx="5" presStyleCnt="6"/>
      <dgm:spPr/>
    </dgm:pt>
    <dgm:pt modelId="{7DF2E119-BDDF-4390-8B14-16FC3FF7470C}" type="pres">
      <dgm:prSet presAssocID="{603070D7-1830-463E-BD7B-F7AEB2270C03}" presName="hierRoot2" presStyleCnt="0">
        <dgm:presLayoutVars>
          <dgm:hierBranch val="init"/>
        </dgm:presLayoutVars>
      </dgm:prSet>
      <dgm:spPr/>
    </dgm:pt>
    <dgm:pt modelId="{078EE9E0-A5E7-4D20-A2A3-AE0FD99D2471}" type="pres">
      <dgm:prSet presAssocID="{603070D7-1830-463E-BD7B-F7AEB2270C03}" presName="rootComposite" presStyleCnt="0"/>
      <dgm:spPr/>
    </dgm:pt>
    <dgm:pt modelId="{529FEE52-1FED-4B6E-A667-E110CEE1517F}" type="pres">
      <dgm:prSet presAssocID="{603070D7-1830-463E-BD7B-F7AEB2270C03}" presName="rootText" presStyleLbl="node3" presStyleIdx="5" presStyleCnt="6" custScaleY="176540">
        <dgm:presLayoutVars>
          <dgm:chPref val="3"/>
        </dgm:presLayoutVars>
      </dgm:prSet>
      <dgm:spPr/>
    </dgm:pt>
    <dgm:pt modelId="{82CA852A-5115-4A56-AD31-8BE814D7E4DF}" type="pres">
      <dgm:prSet presAssocID="{603070D7-1830-463E-BD7B-F7AEB2270C03}" presName="rootConnector" presStyleLbl="node3" presStyleIdx="5" presStyleCnt="6"/>
      <dgm:spPr/>
    </dgm:pt>
    <dgm:pt modelId="{F3F89604-5387-484C-9931-7F27CD30A489}" type="pres">
      <dgm:prSet presAssocID="{603070D7-1830-463E-BD7B-F7AEB2270C03}" presName="hierChild4" presStyleCnt="0"/>
      <dgm:spPr/>
    </dgm:pt>
    <dgm:pt modelId="{BC565289-31F7-4DA4-968C-9D3B4E173E52}" type="pres">
      <dgm:prSet presAssocID="{603070D7-1830-463E-BD7B-F7AEB2270C03}" presName="hierChild5" presStyleCnt="0"/>
      <dgm:spPr/>
    </dgm:pt>
    <dgm:pt modelId="{1678E5EC-34D0-490F-A9C6-79FC8B8208FB}" type="pres">
      <dgm:prSet presAssocID="{75B0447B-0002-4428-B89B-E537B3509A0D}" presName="hierChild5" presStyleCnt="0"/>
      <dgm:spPr/>
    </dgm:pt>
    <dgm:pt modelId="{3F63683E-AB75-4900-A908-BA0D357AEBE0}" type="pres">
      <dgm:prSet presAssocID="{92ED993E-DAFB-4512-840F-F038AC1E80AE}" presName="hierChild3" presStyleCnt="0"/>
      <dgm:spPr/>
    </dgm:pt>
  </dgm:ptLst>
  <dgm:cxnLst>
    <dgm:cxn modelId="{31A24700-8288-41F5-A2F5-7B63682629A9}" srcId="{75B0447B-0002-4428-B89B-E537B3509A0D}" destId="{603070D7-1830-463E-BD7B-F7AEB2270C03}" srcOrd="0" destOrd="0" parTransId="{011C9884-103B-4228-98FB-3E7878B3FC9E}" sibTransId="{F88505B5-8C10-4F70-84B3-1398421B0F24}"/>
    <dgm:cxn modelId="{FC7EDF03-446F-4B9E-A515-BE243E29C743}" srcId="{92ED993E-DAFB-4512-840F-F038AC1E80AE}" destId="{A37FFA58-00F7-447E-A275-323CCF2F9BB8}" srcOrd="4" destOrd="0" parTransId="{28D6D396-5094-4A61-B495-D645F7B470FE}" sibTransId="{8BAF3664-F943-4DEA-AB93-D460F3B77677}"/>
    <dgm:cxn modelId="{2255F106-3E4E-4BA9-BE0F-B311C2F5DE7B}" type="presOf" srcId="{93C69F32-F9C4-43BD-A1A8-EAC8A679AB2B}" destId="{9EA439DB-2AB9-4E00-BEFF-DA19EF7B1841}" srcOrd="0" destOrd="0" presId="urn:microsoft.com/office/officeart/2005/8/layout/orgChart1"/>
    <dgm:cxn modelId="{FFB8080E-31D1-415A-B9CD-18795F8C3FE2}" type="presOf" srcId="{FB47F991-0C5A-42E8-B185-0AFC47E23E6F}" destId="{71B6A2E7-6D50-46CD-AB39-5007F8ED85FD}" srcOrd="1" destOrd="0" presId="urn:microsoft.com/office/officeart/2005/8/layout/orgChart1"/>
    <dgm:cxn modelId="{ED7A3611-11C0-43C6-8A20-FF9A4C8F60A6}" type="presOf" srcId="{6FD57FD0-B93A-42E4-9512-029984BC9096}" destId="{77FB4880-CCEC-492C-8DF9-C08F279AD82D}" srcOrd="0" destOrd="0" presId="urn:microsoft.com/office/officeart/2005/8/layout/orgChart1"/>
    <dgm:cxn modelId="{55DFCF14-32A5-4C2D-A836-2AB0AA342F0F}" srcId="{92ED993E-DAFB-4512-840F-F038AC1E80AE}" destId="{25812AFA-543B-49DB-8257-665A0299BAFC}" srcOrd="1" destOrd="0" parTransId="{92547F26-00E2-40A8-B2D4-7F7F786E926B}" sibTransId="{C733D666-D6B4-4A0A-A4C8-442D1113E039}"/>
    <dgm:cxn modelId="{4BD79E15-B81F-41B4-A40F-BE1E935A45E1}" type="presOf" srcId="{E5D64B74-FD3C-4336-8CED-702F357E8089}" destId="{131F56CA-D8EF-4ADF-8AB3-B106D3AE7DBA}" srcOrd="0" destOrd="0" presId="urn:microsoft.com/office/officeart/2005/8/layout/orgChart1"/>
    <dgm:cxn modelId="{CE0CBE17-1F94-45C3-8F37-C93F3E5EE764}" type="presOf" srcId="{E5914984-6CBB-4B4D-AB9F-1C3CB7928241}" destId="{0946C78E-7C43-4B74-A66F-B569F2C712EB}" srcOrd="0" destOrd="0" presId="urn:microsoft.com/office/officeart/2005/8/layout/orgChart1"/>
    <dgm:cxn modelId="{F0FAA319-C92C-465A-8307-C2100E910CC8}" type="presOf" srcId="{28D6D396-5094-4A61-B495-D645F7B470FE}" destId="{6EE43EB4-D121-4CA2-B4B7-B662C2E40DFF}" srcOrd="0" destOrd="0" presId="urn:microsoft.com/office/officeart/2005/8/layout/orgChart1"/>
    <dgm:cxn modelId="{51E61A1C-E5C3-4279-9CDF-3669A81CB364}" type="presOf" srcId="{92ED993E-DAFB-4512-840F-F038AC1E80AE}" destId="{5D04F705-9963-4461-B10B-655302A904F7}" srcOrd="1" destOrd="0" presId="urn:microsoft.com/office/officeart/2005/8/layout/orgChart1"/>
    <dgm:cxn modelId="{FA2B7D20-7DEC-4752-90C3-6A26D9954409}" type="presOf" srcId="{03F2EBD0-5FA7-4AE4-B38E-5E1B2F607403}" destId="{52A6829F-8813-49D5-BEF6-2F0D22B13D0B}" srcOrd="1" destOrd="0" presId="urn:microsoft.com/office/officeart/2005/8/layout/orgChart1"/>
    <dgm:cxn modelId="{6E1FA627-3359-4C32-8489-828E340CDA05}" srcId="{25812AFA-543B-49DB-8257-665A0299BAFC}" destId="{673D1C42-F16F-4612-A14E-66223E38E718}" srcOrd="0" destOrd="0" parTransId="{069561CC-E1B4-4ABB-8077-C3255FEB8983}" sibTransId="{93739EB7-7AA5-4F03-A2A7-20AB6A1F0953}"/>
    <dgm:cxn modelId="{E530B928-16E9-445D-A7EE-3345748C5B22}" type="presOf" srcId="{C959CD7D-90DD-4632-84F0-E98FB1E3A7E3}" destId="{7D6D4792-1BBE-4927-AE00-89188B16866E}" srcOrd="0" destOrd="0" presId="urn:microsoft.com/office/officeart/2005/8/layout/orgChart1"/>
    <dgm:cxn modelId="{5E82442A-F32F-4A3E-9F2D-F7ECE576F01C}" type="presOf" srcId="{7D786F93-CAF5-42A4-AE50-384B1CA8F3A1}" destId="{9B356B14-576B-4A35-8762-CBB5CA557E80}" srcOrd="1" destOrd="0" presId="urn:microsoft.com/office/officeart/2005/8/layout/orgChart1"/>
    <dgm:cxn modelId="{B28D2E2B-8118-408E-BC6F-18574BFD60A1}" srcId="{03F2EBD0-5FA7-4AE4-B38E-5E1B2F607403}" destId="{5CD3F2EB-E15F-4B2A-8996-137C5EAB050C}" srcOrd="0" destOrd="0" parTransId="{6FD57FD0-B93A-42E4-9512-029984BC9096}" sibTransId="{E1C77684-A3F1-4EDC-B366-1A16702271B3}"/>
    <dgm:cxn modelId="{28758539-C352-40DD-A5ED-7366BBBB3894}" srcId="{92ED993E-DAFB-4512-840F-F038AC1E80AE}" destId="{03F2EBD0-5FA7-4AE4-B38E-5E1B2F607403}" srcOrd="3" destOrd="0" parTransId="{55435126-A942-4C5A-B52D-91302FE1C98D}" sibTransId="{48B40EE4-2F17-4B9F-9716-5DC3D12631A8}"/>
    <dgm:cxn modelId="{E1E9903A-93EC-489A-A246-FB2615BB6B27}" type="presOf" srcId="{36C9E440-A70A-4B13-BDB5-B7DE7F459E37}" destId="{58FB275B-A022-43F1-8A13-6E2A73ED261D}" srcOrd="0" destOrd="0" presId="urn:microsoft.com/office/officeart/2005/8/layout/orgChart1"/>
    <dgm:cxn modelId="{DCEDE662-73B5-40EC-AFE1-83544C833CD6}" type="presOf" srcId="{03F2EBD0-5FA7-4AE4-B38E-5E1B2F607403}" destId="{E6992404-7F4D-47F1-B31E-A6A8B9A4237E}" srcOrd="0" destOrd="0" presId="urn:microsoft.com/office/officeart/2005/8/layout/orgChart1"/>
    <dgm:cxn modelId="{CB6D4347-0705-4868-B940-EEC854082F20}" type="presOf" srcId="{069561CC-E1B4-4ABB-8077-C3255FEB8983}" destId="{4D25E055-9AF1-426E-B867-C11858BECED0}" srcOrd="0" destOrd="0" presId="urn:microsoft.com/office/officeart/2005/8/layout/orgChart1"/>
    <dgm:cxn modelId="{465D4967-F2AE-4BAA-9D7F-8B0100BC7CB3}" srcId="{C60E494F-7620-404A-BFDF-515E6A5D7542}" destId="{7D786F93-CAF5-42A4-AE50-384B1CA8F3A1}" srcOrd="0" destOrd="0" parTransId="{CCE20A69-42B0-46C5-8F17-67DD19054FE7}" sibTransId="{C553162D-1076-450C-ABD8-5723161209A0}"/>
    <dgm:cxn modelId="{CCC5B269-8818-4B61-8C77-F745BBDEEABC}" type="presOf" srcId="{A37FFA58-00F7-447E-A275-323CCF2F9BB8}" destId="{1116DCE9-0777-490D-9EFC-BF56DCD3DBFE}" srcOrd="0" destOrd="0" presId="urn:microsoft.com/office/officeart/2005/8/layout/orgChart1"/>
    <dgm:cxn modelId="{563F244A-F204-4B84-A2F7-4FD73CF81DE1}" type="presOf" srcId="{75B0447B-0002-4428-B89B-E537B3509A0D}" destId="{8C27B11F-3916-4B15-AE03-6F24FEAFC5F0}" srcOrd="1" destOrd="0" presId="urn:microsoft.com/office/officeart/2005/8/layout/orgChart1"/>
    <dgm:cxn modelId="{3FBF514A-C431-4018-98A7-A06284BFF635}" type="presOf" srcId="{40E6C81E-8985-42E4-B959-72428D60CC94}" destId="{AB1E167F-DC9B-4F3B-8A66-F9BF7D79A980}" srcOrd="0" destOrd="0" presId="urn:microsoft.com/office/officeart/2005/8/layout/orgChart1"/>
    <dgm:cxn modelId="{50CF0D6B-258A-4033-BDDD-79999D71DABB}" srcId="{A37FFA58-00F7-447E-A275-323CCF2F9BB8}" destId="{36C9E440-A70A-4B13-BDB5-B7DE7F459E37}" srcOrd="0" destOrd="0" parTransId="{85E7F398-6C8B-4384-A6D4-B2E0CCC24F98}" sibTransId="{8B135847-C602-4EED-9230-62B12FD45E43}"/>
    <dgm:cxn modelId="{C6F2DA71-94B6-42F3-88A4-CC60BD4036CA}" type="presOf" srcId="{673D1C42-F16F-4612-A14E-66223E38E718}" destId="{4A205D5B-EC84-4CE1-BFF8-68CD0CFCBC67}" srcOrd="0" destOrd="0" presId="urn:microsoft.com/office/officeart/2005/8/layout/orgChart1"/>
    <dgm:cxn modelId="{3F601F52-7278-4843-A771-5C716CB2F494}" type="presOf" srcId="{C60E494F-7620-404A-BFDF-515E6A5D7542}" destId="{F52B16A9-C0CB-46BE-8758-39C1B8B8C9AE}" srcOrd="1" destOrd="0" presId="urn:microsoft.com/office/officeart/2005/8/layout/orgChart1"/>
    <dgm:cxn modelId="{5F4A7073-3149-4A3C-92E9-D479C8D93511}" type="presOf" srcId="{603070D7-1830-463E-BD7B-F7AEB2270C03}" destId="{82CA852A-5115-4A56-AD31-8BE814D7E4DF}" srcOrd="1" destOrd="0" presId="urn:microsoft.com/office/officeart/2005/8/layout/orgChart1"/>
    <dgm:cxn modelId="{1A662056-FA02-49B6-AE07-F6504C3FC125}" type="presOf" srcId="{59FEE5E3-81E9-451F-8662-767EEDA8C698}" destId="{A8EF46D4-AE76-45DB-BBA8-7A8039825E21}" srcOrd="0" destOrd="0" presId="urn:microsoft.com/office/officeart/2005/8/layout/orgChart1"/>
    <dgm:cxn modelId="{2F7E2857-8514-4B6B-8F39-799A679C4C4D}" type="presOf" srcId="{92547F26-00E2-40A8-B2D4-7F7F786E926B}" destId="{4AAD4561-A403-4A41-94B7-C518D0F96A6E}" srcOrd="0" destOrd="0" presId="urn:microsoft.com/office/officeart/2005/8/layout/orgChart1"/>
    <dgm:cxn modelId="{E0FAEC57-2570-4990-A63E-C8843FE787AC}" type="presOf" srcId="{5CD3F2EB-E15F-4B2A-8996-137C5EAB050C}" destId="{6B60DD55-EC41-4F74-AF1C-F9AC5CB1611A}" srcOrd="1" destOrd="0" presId="urn:microsoft.com/office/officeart/2005/8/layout/orgChart1"/>
    <dgm:cxn modelId="{53CF4E78-F7C6-4A1B-8543-14A71A4AA9E1}" type="presOf" srcId="{C60E494F-7620-404A-BFDF-515E6A5D7542}" destId="{80AE267A-FF72-4BB1-8C23-C762D7CCE856}" srcOrd="0" destOrd="0" presId="urn:microsoft.com/office/officeart/2005/8/layout/orgChart1"/>
    <dgm:cxn modelId="{A4EA6B79-FA01-490B-9835-28B437C2E6E3}" type="presOf" srcId="{011C9884-103B-4228-98FB-3E7878B3FC9E}" destId="{F03B07B9-1B32-42A5-8A39-D342B91F096A}" srcOrd="0" destOrd="0" presId="urn:microsoft.com/office/officeart/2005/8/layout/orgChart1"/>
    <dgm:cxn modelId="{7663B380-A167-4654-A331-C29EEF5122F2}" type="presOf" srcId="{55435126-A942-4C5A-B52D-91302FE1C98D}" destId="{068028CF-0DED-4BFD-8ABA-B53CF7E9263B}" srcOrd="0" destOrd="0" presId="urn:microsoft.com/office/officeart/2005/8/layout/orgChart1"/>
    <dgm:cxn modelId="{9F9B8E82-C3A4-4661-A8E8-60B59B03FD0D}" type="presOf" srcId="{59FEE5E3-81E9-451F-8662-767EEDA8C698}" destId="{57DD4F37-1245-4916-BE46-0FF5308E5677}" srcOrd="1" destOrd="0" presId="urn:microsoft.com/office/officeart/2005/8/layout/orgChart1"/>
    <dgm:cxn modelId="{94063488-B28F-49A2-9683-A46BA81C0FD3}" type="presOf" srcId="{85E7F398-6C8B-4384-A6D4-B2E0CCC24F98}" destId="{5B92032E-F8E5-4E90-9AC4-7FCF93117E21}" srcOrd="0" destOrd="0" presId="urn:microsoft.com/office/officeart/2005/8/layout/orgChart1"/>
    <dgm:cxn modelId="{D3A9F38C-F3EC-4129-B742-E19E2DC8D36B}" type="presOf" srcId="{36C9E440-A70A-4B13-BDB5-B7DE7F459E37}" destId="{39BA2C91-BDE4-4D6F-B670-9D2EF9F3272B}" srcOrd="1" destOrd="0" presId="urn:microsoft.com/office/officeart/2005/8/layout/orgChart1"/>
    <dgm:cxn modelId="{6B96538F-5662-425C-B18A-23E9191D23EC}" type="presOf" srcId="{7D786F93-CAF5-42A4-AE50-384B1CA8F3A1}" destId="{61909292-E5D2-488A-BE34-B9ED5FEA5508}" srcOrd="0" destOrd="0" presId="urn:microsoft.com/office/officeart/2005/8/layout/orgChart1"/>
    <dgm:cxn modelId="{9EA9EE93-8D20-43DF-BD8C-BDD716DFC5AB}" type="presOf" srcId="{5CD3F2EB-E15F-4B2A-8996-137C5EAB050C}" destId="{6307A004-0A8F-44E8-B759-AE89428958B5}" srcOrd="0" destOrd="0" presId="urn:microsoft.com/office/officeart/2005/8/layout/orgChart1"/>
    <dgm:cxn modelId="{D2DF8596-BD25-4877-B1BA-7E8B4B066F88}" srcId="{92ED993E-DAFB-4512-840F-F038AC1E80AE}" destId="{C60E494F-7620-404A-BFDF-515E6A5D7542}" srcOrd="0" destOrd="0" parTransId="{C959CD7D-90DD-4632-84F0-E98FB1E3A7E3}" sibTransId="{B1012259-9185-402C-9E21-77F909269037}"/>
    <dgm:cxn modelId="{9E47F297-6E30-4288-8ECF-358CCEE7D9A3}" srcId="{FB47F991-0C5A-42E8-B185-0AFC47E23E6F}" destId="{59FEE5E3-81E9-451F-8662-767EEDA8C698}" srcOrd="0" destOrd="0" parTransId="{93C69F32-F9C4-43BD-A1A8-EAC8A679AB2B}" sibTransId="{BA05E5DF-EF7E-4EA2-B280-F3CFDDCE6C04}"/>
    <dgm:cxn modelId="{6DA11998-514F-4629-A919-6B03FC417A90}" srcId="{92ED993E-DAFB-4512-840F-F038AC1E80AE}" destId="{FB47F991-0C5A-42E8-B185-0AFC47E23E6F}" srcOrd="2" destOrd="0" parTransId="{40E6C81E-8985-42E4-B959-72428D60CC94}" sibTransId="{9C845C69-DB93-4438-A11B-AF2DC8246DBB}"/>
    <dgm:cxn modelId="{80B4FD9D-ED1A-47CD-A259-522B7514F0B6}" type="presOf" srcId="{603070D7-1830-463E-BD7B-F7AEB2270C03}" destId="{529FEE52-1FED-4B6E-A667-E110CEE1517F}" srcOrd="0" destOrd="0" presId="urn:microsoft.com/office/officeart/2005/8/layout/orgChart1"/>
    <dgm:cxn modelId="{406B84B4-DE12-409E-B1B4-0E6B4FB99F5B}" type="presOf" srcId="{FB47F991-0C5A-42E8-B185-0AFC47E23E6F}" destId="{B0D5BF0B-E903-425A-A092-218F9F660DFA}" srcOrd="0" destOrd="0" presId="urn:microsoft.com/office/officeart/2005/8/layout/orgChart1"/>
    <dgm:cxn modelId="{9D8D6AC6-6FB4-43AD-9E75-654859A9D1EF}" type="presOf" srcId="{25812AFA-543B-49DB-8257-665A0299BAFC}" destId="{74B6AD02-4951-4403-B0BE-7A4207C7BFEC}" srcOrd="1" destOrd="0" presId="urn:microsoft.com/office/officeart/2005/8/layout/orgChart1"/>
    <dgm:cxn modelId="{DAF54ECB-E63B-4BDD-9D30-2F304D56687A}" srcId="{92ED993E-DAFB-4512-840F-F038AC1E80AE}" destId="{75B0447B-0002-4428-B89B-E537B3509A0D}" srcOrd="5" destOrd="0" parTransId="{E5914984-6CBB-4B4D-AB9F-1C3CB7928241}" sibTransId="{C81A8065-5278-460A-A03E-54D48CFA954E}"/>
    <dgm:cxn modelId="{6E5276D2-2FB0-44DE-8391-1561C0B87E29}" type="presOf" srcId="{A37FFA58-00F7-447E-A275-323CCF2F9BB8}" destId="{50146517-86F3-4ECE-96A4-2D2A7E3E3861}" srcOrd="1" destOrd="0" presId="urn:microsoft.com/office/officeart/2005/8/layout/orgChart1"/>
    <dgm:cxn modelId="{23EBE5D2-6D75-4DAC-AC6D-EB538A157743}" type="presOf" srcId="{CCE20A69-42B0-46C5-8F17-67DD19054FE7}" destId="{AF31CBD9-FABA-44D1-A5C2-29B2F2579362}" srcOrd="0" destOrd="0" presId="urn:microsoft.com/office/officeart/2005/8/layout/orgChart1"/>
    <dgm:cxn modelId="{14CE5DDC-6C02-4B03-9495-DF445CB2EEAC}" type="presOf" srcId="{673D1C42-F16F-4612-A14E-66223E38E718}" destId="{7ED7993F-90A8-476A-AA10-7036E05AD609}" srcOrd="1" destOrd="0" presId="urn:microsoft.com/office/officeart/2005/8/layout/orgChart1"/>
    <dgm:cxn modelId="{8E48B4E1-E2E9-493F-937C-165EEAA338E0}" srcId="{E5D64B74-FD3C-4336-8CED-702F357E8089}" destId="{92ED993E-DAFB-4512-840F-F038AC1E80AE}" srcOrd="0" destOrd="0" parTransId="{8BC4AA99-805E-4C3E-86D9-283EAD5C354E}" sibTransId="{03206910-FA2A-4827-90BA-7CCD0B009296}"/>
    <dgm:cxn modelId="{DB1C8BE4-3205-47DF-97E7-141AE48255CF}" type="presOf" srcId="{75B0447B-0002-4428-B89B-E537B3509A0D}" destId="{FCCA4175-4A2A-4175-8EBF-4AFB719B39DF}" srcOrd="0" destOrd="0" presId="urn:microsoft.com/office/officeart/2005/8/layout/orgChart1"/>
    <dgm:cxn modelId="{35CC8BE7-7151-4BDC-9AA6-7282DE5700DB}" type="presOf" srcId="{25812AFA-543B-49DB-8257-665A0299BAFC}" destId="{258D1D99-2106-492B-A48B-70E966604038}" srcOrd="0" destOrd="0" presId="urn:microsoft.com/office/officeart/2005/8/layout/orgChart1"/>
    <dgm:cxn modelId="{2DECE9F7-8963-4EF9-A4EF-5ADFE9E915A4}" type="presOf" srcId="{92ED993E-DAFB-4512-840F-F038AC1E80AE}" destId="{5C52EE98-1E5B-4D13-8DF7-3DAEEC77106A}" srcOrd="0" destOrd="0" presId="urn:microsoft.com/office/officeart/2005/8/layout/orgChart1"/>
    <dgm:cxn modelId="{A25924FD-1213-4D13-98A0-FCC9D354F52B}" type="presParOf" srcId="{131F56CA-D8EF-4ADF-8AB3-B106D3AE7DBA}" destId="{23A50063-C838-4353-864B-0089ACB6E1EC}" srcOrd="0" destOrd="0" presId="urn:microsoft.com/office/officeart/2005/8/layout/orgChart1"/>
    <dgm:cxn modelId="{692AA0A5-3103-4EE6-8D01-BDDE05FA1157}" type="presParOf" srcId="{23A50063-C838-4353-864B-0089ACB6E1EC}" destId="{19A05C22-2547-4193-BD82-113CDBA4AF35}" srcOrd="0" destOrd="0" presId="urn:microsoft.com/office/officeart/2005/8/layout/orgChart1"/>
    <dgm:cxn modelId="{0A4583C3-4506-4E14-BDE9-E818EE2C12A8}" type="presParOf" srcId="{19A05C22-2547-4193-BD82-113CDBA4AF35}" destId="{5C52EE98-1E5B-4D13-8DF7-3DAEEC77106A}" srcOrd="0" destOrd="0" presId="urn:microsoft.com/office/officeart/2005/8/layout/orgChart1"/>
    <dgm:cxn modelId="{BBAA3AFD-B54E-431C-8DD3-526411748BA8}" type="presParOf" srcId="{19A05C22-2547-4193-BD82-113CDBA4AF35}" destId="{5D04F705-9963-4461-B10B-655302A904F7}" srcOrd="1" destOrd="0" presId="urn:microsoft.com/office/officeart/2005/8/layout/orgChart1"/>
    <dgm:cxn modelId="{8B31CB0B-5261-4278-9B18-0A821CF31A82}" type="presParOf" srcId="{23A50063-C838-4353-864B-0089ACB6E1EC}" destId="{35DE6A23-9AD1-4890-88BC-756025710585}" srcOrd="1" destOrd="0" presId="urn:microsoft.com/office/officeart/2005/8/layout/orgChart1"/>
    <dgm:cxn modelId="{D5C64113-14A4-4C75-849C-B58830F586A2}" type="presParOf" srcId="{35DE6A23-9AD1-4890-88BC-756025710585}" destId="{7D6D4792-1BBE-4927-AE00-89188B16866E}" srcOrd="0" destOrd="0" presId="urn:microsoft.com/office/officeart/2005/8/layout/orgChart1"/>
    <dgm:cxn modelId="{807D6CAE-2994-4798-9284-5E3095A49780}" type="presParOf" srcId="{35DE6A23-9AD1-4890-88BC-756025710585}" destId="{AD4BDABB-57B2-4610-B3F2-42D26C00EF48}" srcOrd="1" destOrd="0" presId="urn:microsoft.com/office/officeart/2005/8/layout/orgChart1"/>
    <dgm:cxn modelId="{32990614-E906-4122-A86E-DBD41E0DD50D}" type="presParOf" srcId="{AD4BDABB-57B2-4610-B3F2-42D26C00EF48}" destId="{2A0E2754-C8AB-407F-BCD4-289122AF2C92}" srcOrd="0" destOrd="0" presId="urn:microsoft.com/office/officeart/2005/8/layout/orgChart1"/>
    <dgm:cxn modelId="{5F7AB256-F1F2-4577-A889-FCE260331FE1}" type="presParOf" srcId="{2A0E2754-C8AB-407F-BCD4-289122AF2C92}" destId="{80AE267A-FF72-4BB1-8C23-C762D7CCE856}" srcOrd="0" destOrd="0" presId="urn:microsoft.com/office/officeart/2005/8/layout/orgChart1"/>
    <dgm:cxn modelId="{4076DF51-C683-4A45-9414-B314DFF7D5EB}" type="presParOf" srcId="{2A0E2754-C8AB-407F-BCD4-289122AF2C92}" destId="{F52B16A9-C0CB-46BE-8758-39C1B8B8C9AE}" srcOrd="1" destOrd="0" presId="urn:microsoft.com/office/officeart/2005/8/layout/orgChart1"/>
    <dgm:cxn modelId="{039C98F7-F598-4124-BF95-960A53D47A45}" type="presParOf" srcId="{AD4BDABB-57B2-4610-B3F2-42D26C00EF48}" destId="{D2B0E2BB-1691-4863-82DF-A01584A84176}" srcOrd="1" destOrd="0" presId="urn:microsoft.com/office/officeart/2005/8/layout/orgChart1"/>
    <dgm:cxn modelId="{83B75236-D1B8-4385-A1F2-39DB13029AF2}" type="presParOf" srcId="{D2B0E2BB-1691-4863-82DF-A01584A84176}" destId="{AF31CBD9-FABA-44D1-A5C2-29B2F2579362}" srcOrd="0" destOrd="0" presId="urn:microsoft.com/office/officeart/2005/8/layout/orgChart1"/>
    <dgm:cxn modelId="{5F0B170C-9CB7-4401-8F54-80953EE9EF29}" type="presParOf" srcId="{D2B0E2BB-1691-4863-82DF-A01584A84176}" destId="{F6C3192F-43ED-471C-BFC7-4FE7D2A7496A}" srcOrd="1" destOrd="0" presId="urn:microsoft.com/office/officeart/2005/8/layout/orgChart1"/>
    <dgm:cxn modelId="{B5C7B4F7-5E2B-4745-92FA-E8A5B9EEF492}" type="presParOf" srcId="{F6C3192F-43ED-471C-BFC7-4FE7D2A7496A}" destId="{2E73475A-0C8D-4A0D-8AF3-278AB21D4426}" srcOrd="0" destOrd="0" presId="urn:microsoft.com/office/officeart/2005/8/layout/orgChart1"/>
    <dgm:cxn modelId="{A51A2491-E91D-459F-BAA8-CD6ADF8B59DB}" type="presParOf" srcId="{2E73475A-0C8D-4A0D-8AF3-278AB21D4426}" destId="{61909292-E5D2-488A-BE34-B9ED5FEA5508}" srcOrd="0" destOrd="0" presId="urn:microsoft.com/office/officeart/2005/8/layout/orgChart1"/>
    <dgm:cxn modelId="{0066CED4-DC7D-472E-9568-FF36D372A7AA}" type="presParOf" srcId="{2E73475A-0C8D-4A0D-8AF3-278AB21D4426}" destId="{9B356B14-576B-4A35-8762-CBB5CA557E80}" srcOrd="1" destOrd="0" presId="urn:microsoft.com/office/officeart/2005/8/layout/orgChart1"/>
    <dgm:cxn modelId="{30ABA186-373B-4210-9512-6086299D3920}" type="presParOf" srcId="{F6C3192F-43ED-471C-BFC7-4FE7D2A7496A}" destId="{46187E63-F669-4050-B922-C4275CB68614}" srcOrd="1" destOrd="0" presId="urn:microsoft.com/office/officeart/2005/8/layout/orgChart1"/>
    <dgm:cxn modelId="{DB6D08B3-A3D4-4EC4-8A12-13B82EA29CDF}" type="presParOf" srcId="{F6C3192F-43ED-471C-BFC7-4FE7D2A7496A}" destId="{B9C203DC-D242-465D-B5D5-7BFA1769BCC5}" srcOrd="2" destOrd="0" presId="urn:microsoft.com/office/officeart/2005/8/layout/orgChart1"/>
    <dgm:cxn modelId="{A240BEEA-FE30-4596-AB7A-E9B2E6060F75}" type="presParOf" srcId="{AD4BDABB-57B2-4610-B3F2-42D26C00EF48}" destId="{ABD4BFBB-AF45-4C98-8C62-DA3CE1962DBD}" srcOrd="2" destOrd="0" presId="urn:microsoft.com/office/officeart/2005/8/layout/orgChart1"/>
    <dgm:cxn modelId="{7F519434-F410-48DE-8003-EA2D036E442A}" type="presParOf" srcId="{35DE6A23-9AD1-4890-88BC-756025710585}" destId="{4AAD4561-A403-4A41-94B7-C518D0F96A6E}" srcOrd="2" destOrd="0" presId="urn:microsoft.com/office/officeart/2005/8/layout/orgChart1"/>
    <dgm:cxn modelId="{A5BB2538-A0FA-4F27-8A2A-08C7F8259C60}" type="presParOf" srcId="{35DE6A23-9AD1-4890-88BC-756025710585}" destId="{9F414429-5373-4DBB-96E3-A41D007CD4F8}" srcOrd="3" destOrd="0" presId="urn:microsoft.com/office/officeart/2005/8/layout/orgChart1"/>
    <dgm:cxn modelId="{E60AA6E7-A9FE-4DAE-8DB2-CC085D458F9E}" type="presParOf" srcId="{9F414429-5373-4DBB-96E3-A41D007CD4F8}" destId="{9B2B2E06-1121-4418-9228-7956EE6A02C3}" srcOrd="0" destOrd="0" presId="urn:microsoft.com/office/officeart/2005/8/layout/orgChart1"/>
    <dgm:cxn modelId="{C096C1F9-A7D0-4052-A99E-9FA9FD80C5C8}" type="presParOf" srcId="{9B2B2E06-1121-4418-9228-7956EE6A02C3}" destId="{258D1D99-2106-492B-A48B-70E966604038}" srcOrd="0" destOrd="0" presId="urn:microsoft.com/office/officeart/2005/8/layout/orgChart1"/>
    <dgm:cxn modelId="{B80C42EC-AF2A-414F-A317-FFEAD3A448E9}" type="presParOf" srcId="{9B2B2E06-1121-4418-9228-7956EE6A02C3}" destId="{74B6AD02-4951-4403-B0BE-7A4207C7BFEC}" srcOrd="1" destOrd="0" presId="urn:microsoft.com/office/officeart/2005/8/layout/orgChart1"/>
    <dgm:cxn modelId="{C15FB854-9584-4E9C-A407-0FDC41481A91}" type="presParOf" srcId="{9F414429-5373-4DBB-96E3-A41D007CD4F8}" destId="{4EEE6107-827C-4FE9-8D53-F81FDF3605FF}" srcOrd="1" destOrd="0" presId="urn:microsoft.com/office/officeart/2005/8/layout/orgChart1"/>
    <dgm:cxn modelId="{14066218-30E6-4535-AD0D-B4457723EA31}" type="presParOf" srcId="{4EEE6107-827C-4FE9-8D53-F81FDF3605FF}" destId="{4D25E055-9AF1-426E-B867-C11858BECED0}" srcOrd="0" destOrd="0" presId="urn:microsoft.com/office/officeart/2005/8/layout/orgChart1"/>
    <dgm:cxn modelId="{BC8D9EBA-6CCA-450A-8B85-BEFC006CFEE9}" type="presParOf" srcId="{4EEE6107-827C-4FE9-8D53-F81FDF3605FF}" destId="{7C1AD777-3126-438C-BF76-4BAEB4AD6A7A}" srcOrd="1" destOrd="0" presId="urn:microsoft.com/office/officeart/2005/8/layout/orgChart1"/>
    <dgm:cxn modelId="{E7A82127-05CD-4912-A377-FDAC0565F9F4}" type="presParOf" srcId="{7C1AD777-3126-438C-BF76-4BAEB4AD6A7A}" destId="{291C666F-2321-4F3A-A7B0-69815FCCD8E6}" srcOrd="0" destOrd="0" presId="urn:microsoft.com/office/officeart/2005/8/layout/orgChart1"/>
    <dgm:cxn modelId="{ED0D6FF8-301F-4464-ABDA-FEBD5D9087D6}" type="presParOf" srcId="{291C666F-2321-4F3A-A7B0-69815FCCD8E6}" destId="{4A205D5B-EC84-4CE1-BFF8-68CD0CFCBC67}" srcOrd="0" destOrd="0" presId="urn:microsoft.com/office/officeart/2005/8/layout/orgChart1"/>
    <dgm:cxn modelId="{C5673035-2558-4A23-B88B-506D88866812}" type="presParOf" srcId="{291C666F-2321-4F3A-A7B0-69815FCCD8E6}" destId="{7ED7993F-90A8-476A-AA10-7036E05AD609}" srcOrd="1" destOrd="0" presId="urn:microsoft.com/office/officeart/2005/8/layout/orgChart1"/>
    <dgm:cxn modelId="{A0C79844-CA38-4F91-8DB1-B6056405C678}" type="presParOf" srcId="{7C1AD777-3126-438C-BF76-4BAEB4AD6A7A}" destId="{F23BC328-F699-48C3-ABED-55BC65614FA7}" srcOrd="1" destOrd="0" presId="urn:microsoft.com/office/officeart/2005/8/layout/orgChart1"/>
    <dgm:cxn modelId="{6A45986B-01A6-4E43-BF58-38747BE291AE}" type="presParOf" srcId="{7C1AD777-3126-438C-BF76-4BAEB4AD6A7A}" destId="{2ECA5EFD-7253-485B-B7F0-350DA3914680}" srcOrd="2" destOrd="0" presId="urn:microsoft.com/office/officeart/2005/8/layout/orgChart1"/>
    <dgm:cxn modelId="{5545F7DE-5FC1-4A66-844D-057DDB77C1A6}" type="presParOf" srcId="{9F414429-5373-4DBB-96E3-A41D007CD4F8}" destId="{72AFF4FA-1BC8-4743-8B0D-C81B7A67F88B}" srcOrd="2" destOrd="0" presId="urn:microsoft.com/office/officeart/2005/8/layout/orgChart1"/>
    <dgm:cxn modelId="{DF294382-3658-4BE3-A129-4AF1D90FCEAA}" type="presParOf" srcId="{35DE6A23-9AD1-4890-88BC-756025710585}" destId="{AB1E167F-DC9B-4F3B-8A66-F9BF7D79A980}" srcOrd="4" destOrd="0" presId="urn:microsoft.com/office/officeart/2005/8/layout/orgChart1"/>
    <dgm:cxn modelId="{598B7906-56A1-4AA0-977B-D616FB1918A5}" type="presParOf" srcId="{35DE6A23-9AD1-4890-88BC-756025710585}" destId="{FA0B19EA-9517-4353-976A-6E7FCCD05D4A}" srcOrd="5" destOrd="0" presId="urn:microsoft.com/office/officeart/2005/8/layout/orgChart1"/>
    <dgm:cxn modelId="{BBCD26F2-0177-416D-9B2E-48228E683AEB}" type="presParOf" srcId="{FA0B19EA-9517-4353-976A-6E7FCCD05D4A}" destId="{4D967E33-DD0F-491D-839E-551FF3DA8EDD}" srcOrd="0" destOrd="0" presId="urn:microsoft.com/office/officeart/2005/8/layout/orgChart1"/>
    <dgm:cxn modelId="{8285F1C9-3A76-4475-B42A-15E7EAE60738}" type="presParOf" srcId="{4D967E33-DD0F-491D-839E-551FF3DA8EDD}" destId="{B0D5BF0B-E903-425A-A092-218F9F660DFA}" srcOrd="0" destOrd="0" presId="urn:microsoft.com/office/officeart/2005/8/layout/orgChart1"/>
    <dgm:cxn modelId="{0E0A8337-F9D3-4ED7-A84B-54C1249A29FC}" type="presParOf" srcId="{4D967E33-DD0F-491D-839E-551FF3DA8EDD}" destId="{71B6A2E7-6D50-46CD-AB39-5007F8ED85FD}" srcOrd="1" destOrd="0" presId="urn:microsoft.com/office/officeart/2005/8/layout/orgChart1"/>
    <dgm:cxn modelId="{A4F7A106-1FDF-4BA6-879A-CD9AFBCFFDF1}" type="presParOf" srcId="{FA0B19EA-9517-4353-976A-6E7FCCD05D4A}" destId="{630BCA29-59FC-4EAE-ABAB-3EA9B1FAFCE6}" srcOrd="1" destOrd="0" presId="urn:microsoft.com/office/officeart/2005/8/layout/orgChart1"/>
    <dgm:cxn modelId="{C55C79FE-BA09-4E16-8072-F24D79053EE7}" type="presParOf" srcId="{630BCA29-59FC-4EAE-ABAB-3EA9B1FAFCE6}" destId="{9EA439DB-2AB9-4E00-BEFF-DA19EF7B1841}" srcOrd="0" destOrd="0" presId="urn:microsoft.com/office/officeart/2005/8/layout/orgChart1"/>
    <dgm:cxn modelId="{302C4EF3-0BB6-4AC1-B887-42C9D42ED134}" type="presParOf" srcId="{630BCA29-59FC-4EAE-ABAB-3EA9B1FAFCE6}" destId="{40400067-E8D8-47DA-8181-1D49C7195872}" srcOrd="1" destOrd="0" presId="urn:microsoft.com/office/officeart/2005/8/layout/orgChart1"/>
    <dgm:cxn modelId="{017C9988-0EFB-476B-99FD-4DE57181DDB4}" type="presParOf" srcId="{40400067-E8D8-47DA-8181-1D49C7195872}" destId="{A52D470A-B9E6-409D-B005-4B14B53E4171}" srcOrd="0" destOrd="0" presId="urn:microsoft.com/office/officeart/2005/8/layout/orgChart1"/>
    <dgm:cxn modelId="{C54AD76A-ADD2-4E7E-9CBF-0265E391F346}" type="presParOf" srcId="{A52D470A-B9E6-409D-B005-4B14B53E4171}" destId="{A8EF46D4-AE76-45DB-BBA8-7A8039825E21}" srcOrd="0" destOrd="0" presId="urn:microsoft.com/office/officeart/2005/8/layout/orgChart1"/>
    <dgm:cxn modelId="{40D79C2A-4826-4906-91E1-10583CB739FA}" type="presParOf" srcId="{A52D470A-B9E6-409D-B005-4B14B53E4171}" destId="{57DD4F37-1245-4916-BE46-0FF5308E5677}" srcOrd="1" destOrd="0" presId="urn:microsoft.com/office/officeart/2005/8/layout/orgChart1"/>
    <dgm:cxn modelId="{CC30B3A4-2445-47E4-B3A4-95D9BCB997BC}" type="presParOf" srcId="{40400067-E8D8-47DA-8181-1D49C7195872}" destId="{B00FCC5B-6CE4-4745-ADD2-9A6F3BF75F07}" srcOrd="1" destOrd="0" presId="urn:microsoft.com/office/officeart/2005/8/layout/orgChart1"/>
    <dgm:cxn modelId="{E418CDF1-582F-4FFA-ABBE-1E9297E5160A}" type="presParOf" srcId="{40400067-E8D8-47DA-8181-1D49C7195872}" destId="{181D2669-4E52-412C-BD21-7332A5E216BC}" srcOrd="2" destOrd="0" presId="urn:microsoft.com/office/officeart/2005/8/layout/orgChart1"/>
    <dgm:cxn modelId="{95163026-3057-4C49-9B6C-9FB91F2C4EF6}" type="presParOf" srcId="{FA0B19EA-9517-4353-976A-6E7FCCD05D4A}" destId="{7A4D04F7-2DB2-4A18-8978-E96C3E49F7D8}" srcOrd="2" destOrd="0" presId="urn:microsoft.com/office/officeart/2005/8/layout/orgChart1"/>
    <dgm:cxn modelId="{D2C41B91-0806-41B8-9F22-A3FF0FD9D5E0}" type="presParOf" srcId="{35DE6A23-9AD1-4890-88BC-756025710585}" destId="{068028CF-0DED-4BFD-8ABA-B53CF7E9263B}" srcOrd="6" destOrd="0" presId="urn:microsoft.com/office/officeart/2005/8/layout/orgChart1"/>
    <dgm:cxn modelId="{C02C70F6-A321-4511-913A-9F71DE69C9BA}" type="presParOf" srcId="{35DE6A23-9AD1-4890-88BC-756025710585}" destId="{3A2AD629-F675-41A7-9166-EE053A6C4026}" srcOrd="7" destOrd="0" presId="urn:microsoft.com/office/officeart/2005/8/layout/orgChart1"/>
    <dgm:cxn modelId="{B939E093-1C9A-40E5-88F3-DB970EC2B2FB}" type="presParOf" srcId="{3A2AD629-F675-41A7-9166-EE053A6C4026}" destId="{6E6A0019-5F5F-4E2F-86C0-1E069457861B}" srcOrd="0" destOrd="0" presId="urn:microsoft.com/office/officeart/2005/8/layout/orgChart1"/>
    <dgm:cxn modelId="{8DB34705-E84D-4BCD-90F5-0D650793349E}" type="presParOf" srcId="{6E6A0019-5F5F-4E2F-86C0-1E069457861B}" destId="{E6992404-7F4D-47F1-B31E-A6A8B9A4237E}" srcOrd="0" destOrd="0" presId="urn:microsoft.com/office/officeart/2005/8/layout/orgChart1"/>
    <dgm:cxn modelId="{F58AEAA1-CBD7-4CAA-8F91-4EE273B0F300}" type="presParOf" srcId="{6E6A0019-5F5F-4E2F-86C0-1E069457861B}" destId="{52A6829F-8813-49D5-BEF6-2F0D22B13D0B}" srcOrd="1" destOrd="0" presId="urn:microsoft.com/office/officeart/2005/8/layout/orgChart1"/>
    <dgm:cxn modelId="{14AF2CD4-9DBA-47C1-9913-8F6E5F05E250}" type="presParOf" srcId="{3A2AD629-F675-41A7-9166-EE053A6C4026}" destId="{209B3676-5DF3-4753-A0D9-B6FEAE98D1CF}" srcOrd="1" destOrd="0" presId="urn:microsoft.com/office/officeart/2005/8/layout/orgChart1"/>
    <dgm:cxn modelId="{ABE943E6-933A-4C0B-BBEF-9BC1E121D950}" type="presParOf" srcId="{209B3676-5DF3-4753-A0D9-B6FEAE98D1CF}" destId="{77FB4880-CCEC-492C-8DF9-C08F279AD82D}" srcOrd="0" destOrd="0" presId="urn:microsoft.com/office/officeart/2005/8/layout/orgChart1"/>
    <dgm:cxn modelId="{67B6F86F-C1A5-420A-B6BC-85F5A063574B}" type="presParOf" srcId="{209B3676-5DF3-4753-A0D9-B6FEAE98D1CF}" destId="{E1643A9B-246A-4F4D-BEBE-6E38D170A367}" srcOrd="1" destOrd="0" presId="urn:microsoft.com/office/officeart/2005/8/layout/orgChart1"/>
    <dgm:cxn modelId="{ECCB1B52-5021-4C6E-9BCF-AB95E4E70A92}" type="presParOf" srcId="{E1643A9B-246A-4F4D-BEBE-6E38D170A367}" destId="{8BAEB6EE-1ABE-47A5-A325-8175504E4AC1}" srcOrd="0" destOrd="0" presId="urn:microsoft.com/office/officeart/2005/8/layout/orgChart1"/>
    <dgm:cxn modelId="{E82D0F24-3905-496F-A763-6FE8F23680E6}" type="presParOf" srcId="{8BAEB6EE-1ABE-47A5-A325-8175504E4AC1}" destId="{6307A004-0A8F-44E8-B759-AE89428958B5}" srcOrd="0" destOrd="0" presId="urn:microsoft.com/office/officeart/2005/8/layout/orgChart1"/>
    <dgm:cxn modelId="{4E5B098C-4576-430C-9FC8-0C1D14360BA6}" type="presParOf" srcId="{8BAEB6EE-1ABE-47A5-A325-8175504E4AC1}" destId="{6B60DD55-EC41-4F74-AF1C-F9AC5CB1611A}" srcOrd="1" destOrd="0" presId="urn:microsoft.com/office/officeart/2005/8/layout/orgChart1"/>
    <dgm:cxn modelId="{CA54D1C8-1564-401E-A0C2-8853C54CDE28}" type="presParOf" srcId="{E1643A9B-246A-4F4D-BEBE-6E38D170A367}" destId="{497C5FB8-F569-4154-9C54-B95CA32A28BE}" srcOrd="1" destOrd="0" presId="urn:microsoft.com/office/officeart/2005/8/layout/orgChart1"/>
    <dgm:cxn modelId="{F10ED18F-C2E1-4E5B-9BCC-ECCE208183B2}" type="presParOf" srcId="{E1643A9B-246A-4F4D-BEBE-6E38D170A367}" destId="{C21D3894-C50A-4185-B3B7-E91CE965582E}" srcOrd="2" destOrd="0" presId="urn:microsoft.com/office/officeart/2005/8/layout/orgChart1"/>
    <dgm:cxn modelId="{8BCC8671-5D1E-4CC3-BF48-B85F890FA60A}" type="presParOf" srcId="{3A2AD629-F675-41A7-9166-EE053A6C4026}" destId="{5C6B98D8-DA0E-4EA7-A071-18AF1B8256D2}" srcOrd="2" destOrd="0" presId="urn:microsoft.com/office/officeart/2005/8/layout/orgChart1"/>
    <dgm:cxn modelId="{6E78D30A-23DD-40B6-B3C4-620C7FF5049D}" type="presParOf" srcId="{35DE6A23-9AD1-4890-88BC-756025710585}" destId="{6EE43EB4-D121-4CA2-B4B7-B662C2E40DFF}" srcOrd="8" destOrd="0" presId="urn:microsoft.com/office/officeart/2005/8/layout/orgChart1"/>
    <dgm:cxn modelId="{D330C931-7E51-4493-B9DB-BF0B0923E0FC}" type="presParOf" srcId="{35DE6A23-9AD1-4890-88BC-756025710585}" destId="{C6B8D2A2-BE5F-4DF1-B243-C258A7BEDD5B}" srcOrd="9" destOrd="0" presId="urn:microsoft.com/office/officeart/2005/8/layout/orgChart1"/>
    <dgm:cxn modelId="{A66DF869-6D54-4632-8EBC-16E4B6960AAC}" type="presParOf" srcId="{C6B8D2A2-BE5F-4DF1-B243-C258A7BEDD5B}" destId="{3E173127-97F7-447D-B565-D138B647EE10}" srcOrd="0" destOrd="0" presId="urn:microsoft.com/office/officeart/2005/8/layout/orgChart1"/>
    <dgm:cxn modelId="{F4E7FCD9-C1E5-48B3-B795-B9AC6A747329}" type="presParOf" srcId="{3E173127-97F7-447D-B565-D138B647EE10}" destId="{1116DCE9-0777-490D-9EFC-BF56DCD3DBFE}" srcOrd="0" destOrd="0" presId="urn:microsoft.com/office/officeart/2005/8/layout/orgChart1"/>
    <dgm:cxn modelId="{CA71C509-8FB3-4637-888F-E6B354D6F1A5}" type="presParOf" srcId="{3E173127-97F7-447D-B565-D138B647EE10}" destId="{50146517-86F3-4ECE-96A4-2D2A7E3E3861}" srcOrd="1" destOrd="0" presId="urn:microsoft.com/office/officeart/2005/8/layout/orgChart1"/>
    <dgm:cxn modelId="{E7DF6C09-DFA3-4D6E-B3D4-4012424460E4}" type="presParOf" srcId="{C6B8D2A2-BE5F-4DF1-B243-C258A7BEDD5B}" destId="{BB7AC7B9-F8D9-4E89-B1BA-3F7C2D61049A}" srcOrd="1" destOrd="0" presId="urn:microsoft.com/office/officeart/2005/8/layout/orgChart1"/>
    <dgm:cxn modelId="{780725EB-F8CA-49A0-9C7E-C490BCD60A55}" type="presParOf" srcId="{BB7AC7B9-F8D9-4E89-B1BA-3F7C2D61049A}" destId="{5B92032E-F8E5-4E90-9AC4-7FCF93117E21}" srcOrd="0" destOrd="0" presId="urn:microsoft.com/office/officeart/2005/8/layout/orgChart1"/>
    <dgm:cxn modelId="{8B7D47C3-3253-4500-9721-3EB65DE90594}" type="presParOf" srcId="{BB7AC7B9-F8D9-4E89-B1BA-3F7C2D61049A}" destId="{9A2C4077-C015-42B6-BFA9-BF6A85CA173A}" srcOrd="1" destOrd="0" presId="urn:microsoft.com/office/officeart/2005/8/layout/orgChart1"/>
    <dgm:cxn modelId="{F5C8DE18-318C-42B6-BFFE-0186261405CC}" type="presParOf" srcId="{9A2C4077-C015-42B6-BFA9-BF6A85CA173A}" destId="{037F682A-E5D6-405F-92C8-7A87DEBA2297}" srcOrd="0" destOrd="0" presId="urn:microsoft.com/office/officeart/2005/8/layout/orgChart1"/>
    <dgm:cxn modelId="{0014FFDD-34F8-47FF-9084-15D928F59C10}" type="presParOf" srcId="{037F682A-E5D6-405F-92C8-7A87DEBA2297}" destId="{58FB275B-A022-43F1-8A13-6E2A73ED261D}" srcOrd="0" destOrd="0" presId="urn:microsoft.com/office/officeart/2005/8/layout/orgChart1"/>
    <dgm:cxn modelId="{D80995EC-E8DC-40A1-AAC2-B53E7CDD2D1E}" type="presParOf" srcId="{037F682A-E5D6-405F-92C8-7A87DEBA2297}" destId="{39BA2C91-BDE4-4D6F-B670-9D2EF9F3272B}" srcOrd="1" destOrd="0" presId="urn:microsoft.com/office/officeart/2005/8/layout/orgChart1"/>
    <dgm:cxn modelId="{70038980-C721-4D48-A112-FF2E6A47E1A2}" type="presParOf" srcId="{9A2C4077-C015-42B6-BFA9-BF6A85CA173A}" destId="{539B1EEE-0A3C-4AB4-A3E6-F63CC6697F8E}" srcOrd="1" destOrd="0" presId="urn:microsoft.com/office/officeart/2005/8/layout/orgChart1"/>
    <dgm:cxn modelId="{1A76187E-A370-4629-B6DF-F3FCBA50E373}" type="presParOf" srcId="{9A2C4077-C015-42B6-BFA9-BF6A85CA173A}" destId="{BE84F866-E5CE-456A-8756-FC0C03485306}" srcOrd="2" destOrd="0" presId="urn:microsoft.com/office/officeart/2005/8/layout/orgChart1"/>
    <dgm:cxn modelId="{D8CC54C0-AE7C-4119-AA2C-A0A09DDB0A66}" type="presParOf" srcId="{C6B8D2A2-BE5F-4DF1-B243-C258A7BEDD5B}" destId="{9E4BC569-422C-48C7-BF6B-1063E6F852A9}" srcOrd="2" destOrd="0" presId="urn:microsoft.com/office/officeart/2005/8/layout/orgChart1"/>
    <dgm:cxn modelId="{3114550D-0AE8-49DD-B2C9-300A62F62886}" type="presParOf" srcId="{35DE6A23-9AD1-4890-88BC-756025710585}" destId="{0946C78E-7C43-4B74-A66F-B569F2C712EB}" srcOrd="10" destOrd="0" presId="urn:microsoft.com/office/officeart/2005/8/layout/orgChart1"/>
    <dgm:cxn modelId="{08ECA8B3-1C3F-46CB-8D92-B8D80EC4858C}" type="presParOf" srcId="{35DE6A23-9AD1-4890-88BC-756025710585}" destId="{E6FDD2F2-A9DF-4004-B8B3-95EB29077F70}" srcOrd="11" destOrd="0" presId="urn:microsoft.com/office/officeart/2005/8/layout/orgChart1"/>
    <dgm:cxn modelId="{D2D53CA1-02B9-4681-A518-1135C776715F}" type="presParOf" srcId="{E6FDD2F2-A9DF-4004-B8B3-95EB29077F70}" destId="{0B3CE431-F748-4DF0-AA74-AD833D30974B}" srcOrd="0" destOrd="0" presId="urn:microsoft.com/office/officeart/2005/8/layout/orgChart1"/>
    <dgm:cxn modelId="{9B75F202-C39E-43DC-A101-508DE21D4B99}" type="presParOf" srcId="{0B3CE431-F748-4DF0-AA74-AD833D30974B}" destId="{FCCA4175-4A2A-4175-8EBF-4AFB719B39DF}" srcOrd="0" destOrd="0" presId="urn:microsoft.com/office/officeart/2005/8/layout/orgChart1"/>
    <dgm:cxn modelId="{E81A09AE-4704-4C4E-B399-F3A18BA71B7C}" type="presParOf" srcId="{0B3CE431-F748-4DF0-AA74-AD833D30974B}" destId="{8C27B11F-3916-4B15-AE03-6F24FEAFC5F0}" srcOrd="1" destOrd="0" presId="urn:microsoft.com/office/officeart/2005/8/layout/orgChart1"/>
    <dgm:cxn modelId="{66A7FE21-31FE-46D2-97B9-DD3FF3D65608}" type="presParOf" srcId="{E6FDD2F2-A9DF-4004-B8B3-95EB29077F70}" destId="{FD95C8FF-5EB2-4B5B-AB35-0997D9E67E54}" srcOrd="1" destOrd="0" presId="urn:microsoft.com/office/officeart/2005/8/layout/orgChart1"/>
    <dgm:cxn modelId="{2256C987-AF18-4CFD-B428-28382EF2E0BA}" type="presParOf" srcId="{FD95C8FF-5EB2-4B5B-AB35-0997D9E67E54}" destId="{F03B07B9-1B32-42A5-8A39-D342B91F096A}" srcOrd="0" destOrd="0" presId="urn:microsoft.com/office/officeart/2005/8/layout/orgChart1"/>
    <dgm:cxn modelId="{2F2176E6-FC45-417C-9217-5D607359FAF9}" type="presParOf" srcId="{FD95C8FF-5EB2-4B5B-AB35-0997D9E67E54}" destId="{7DF2E119-BDDF-4390-8B14-16FC3FF7470C}" srcOrd="1" destOrd="0" presId="urn:microsoft.com/office/officeart/2005/8/layout/orgChart1"/>
    <dgm:cxn modelId="{BE4EBF80-F4FA-448B-B472-AF8229696232}" type="presParOf" srcId="{7DF2E119-BDDF-4390-8B14-16FC3FF7470C}" destId="{078EE9E0-A5E7-4D20-A2A3-AE0FD99D2471}" srcOrd="0" destOrd="0" presId="urn:microsoft.com/office/officeart/2005/8/layout/orgChart1"/>
    <dgm:cxn modelId="{52D33A04-3618-4136-A540-BFC8CF33F6D5}" type="presParOf" srcId="{078EE9E0-A5E7-4D20-A2A3-AE0FD99D2471}" destId="{529FEE52-1FED-4B6E-A667-E110CEE1517F}" srcOrd="0" destOrd="0" presId="urn:microsoft.com/office/officeart/2005/8/layout/orgChart1"/>
    <dgm:cxn modelId="{BC9E7828-1496-4593-8A58-ECC6865EF536}" type="presParOf" srcId="{078EE9E0-A5E7-4D20-A2A3-AE0FD99D2471}" destId="{82CA852A-5115-4A56-AD31-8BE814D7E4DF}" srcOrd="1" destOrd="0" presId="urn:microsoft.com/office/officeart/2005/8/layout/orgChart1"/>
    <dgm:cxn modelId="{3506A170-D650-4D7D-B681-6E82CB9BFE7B}" type="presParOf" srcId="{7DF2E119-BDDF-4390-8B14-16FC3FF7470C}" destId="{F3F89604-5387-484C-9931-7F27CD30A489}" srcOrd="1" destOrd="0" presId="urn:microsoft.com/office/officeart/2005/8/layout/orgChart1"/>
    <dgm:cxn modelId="{E0ECF389-C383-49E7-8387-B71EB643373D}" type="presParOf" srcId="{7DF2E119-BDDF-4390-8B14-16FC3FF7470C}" destId="{BC565289-31F7-4DA4-968C-9D3B4E173E52}" srcOrd="2" destOrd="0" presId="urn:microsoft.com/office/officeart/2005/8/layout/orgChart1"/>
    <dgm:cxn modelId="{924B0956-19ED-4F56-A23C-AB1173A592A5}" type="presParOf" srcId="{E6FDD2F2-A9DF-4004-B8B3-95EB29077F70}" destId="{1678E5EC-34D0-490F-A9C6-79FC8B8208FB}" srcOrd="2" destOrd="0" presId="urn:microsoft.com/office/officeart/2005/8/layout/orgChart1"/>
    <dgm:cxn modelId="{07F769DD-01B0-4A2B-8865-D92FA88BFC13}" type="presParOf" srcId="{23A50063-C838-4353-864B-0089ACB6E1EC}" destId="{3F63683E-AB75-4900-A908-BA0D357AEB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B07B9-1B32-42A5-8A39-D342B91F096A}">
      <dsp:nvSpPr>
        <dsp:cNvPr id="0" name=""/>
        <dsp:cNvSpPr/>
      </dsp:nvSpPr>
      <dsp:spPr>
        <a:xfrm>
          <a:off x="7186396" y="2174561"/>
          <a:ext cx="175190" cy="760736"/>
        </a:xfrm>
        <a:custGeom>
          <a:avLst/>
          <a:gdLst/>
          <a:ahLst/>
          <a:cxnLst/>
          <a:rect l="0" t="0" r="0" b="0"/>
          <a:pathLst>
            <a:path>
              <a:moveTo>
                <a:pt x="0" y="0"/>
              </a:moveTo>
              <a:lnTo>
                <a:pt x="0" y="760736"/>
              </a:lnTo>
              <a:lnTo>
                <a:pt x="175190" y="76073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46C78E-7C43-4B74-A66F-B569F2C712EB}">
      <dsp:nvSpPr>
        <dsp:cNvPr id="0" name=""/>
        <dsp:cNvSpPr/>
      </dsp:nvSpPr>
      <dsp:spPr>
        <a:xfrm>
          <a:off x="4120560" y="1345325"/>
          <a:ext cx="3533010" cy="245266"/>
        </a:xfrm>
        <a:custGeom>
          <a:avLst/>
          <a:gdLst/>
          <a:ahLst/>
          <a:cxnLst/>
          <a:rect l="0" t="0" r="0" b="0"/>
          <a:pathLst>
            <a:path>
              <a:moveTo>
                <a:pt x="0" y="0"/>
              </a:moveTo>
              <a:lnTo>
                <a:pt x="0" y="122633"/>
              </a:lnTo>
              <a:lnTo>
                <a:pt x="3533010" y="122633"/>
              </a:lnTo>
              <a:lnTo>
                <a:pt x="3533010" y="2452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2032E-F8E5-4E90-9AC4-7FCF93117E21}">
      <dsp:nvSpPr>
        <dsp:cNvPr id="0" name=""/>
        <dsp:cNvSpPr/>
      </dsp:nvSpPr>
      <dsp:spPr>
        <a:xfrm>
          <a:off x="5773191" y="2174561"/>
          <a:ext cx="175190" cy="760736"/>
        </a:xfrm>
        <a:custGeom>
          <a:avLst/>
          <a:gdLst/>
          <a:ahLst/>
          <a:cxnLst/>
          <a:rect l="0" t="0" r="0" b="0"/>
          <a:pathLst>
            <a:path>
              <a:moveTo>
                <a:pt x="0" y="0"/>
              </a:moveTo>
              <a:lnTo>
                <a:pt x="0" y="760736"/>
              </a:lnTo>
              <a:lnTo>
                <a:pt x="175190" y="76073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43EB4-D121-4CA2-B4B7-B662C2E40DFF}">
      <dsp:nvSpPr>
        <dsp:cNvPr id="0" name=""/>
        <dsp:cNvSpPr/>
      </dsp:nvSpPr>
      <dsp:spPr>
        <a:xfrm>
          <a:off x="4120560" y="1345325"/>
          <a:ext cx="2119806" cy="245266"/>
        </a:xfrm>
        <a:custGeom>
          <a:avLst/>
          <a:gdLst/>
          <a:ahLst/>
          <a:cxnLst/>
          <a:rect l="0" t="0" r="0" b="0"/>
          <a:pathLst>
            <a:path>
              <a:moveTo>
                <a:pt x="0" y="0"/>
              </a:moveTo>
              <a:lnTo>
                <a:pt x="0" y="122633"/>
              </a:lnTo>
              <a:lnTo>
                <a:pt x="2119806" y="122633"/>
              </a:lnTo>
              <a:lnTo>
                <a:pt x="2119806" y="2452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B4880-CCEC-492C-8DF9-C08F279AD82D}">
      <dsp:nvSpPr>
        <dsp:cNvPr id="0" name=""/>
        <dsp:cNvSpPr/>
      </dsp:nvSpPr>
      <dsp:spPr>
        <a:xfrm>
          <a:off x="4359987" y="2174561"/>
          <a:ext cx="175190" cy="760736"/>
        </a:xfrm>
        <a:custGeom>
          <a:avLst/>
          <a:gdLst/>
          <a:ahLst/>
          <a:cxnLst/>
          <a:rect l="0" t="0" r="0" b="0"/>
          <a:pathLst>
            <a:path>
              <a:moveTo>
                <a:pt x="0" y="0"/>
              </a:moveTo>
              <a:lnTo>
                <a:pt x="0" y="760736"/>
              </a:lnTo>
              <a:lnTo>
                <a:pt x="175190" y="76073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8028CF-0DED-4BFD-8ABA-B53CF7E9263B}">
      <dsp:nvSpPr>
        <dsp:cNvPr id="0" name=""/>
        <dsp:cNvSpPr/>
      </dsp:nvSpPr>
      <dsp:spPr>
        <a:xfrm>
          <a:off x="4120560" y="1345325"/>
          <a:ext cx="706602" cy="245266"/>
        </a:xfrm>
        <a:custGeom>
          <a:avLst/>
          <a:gdLst/>
          <a:ahLst/>
          <a:cxnLst/>
          <a:rect l="0" t="0" r="0" b="0"/>
          <a:pathLst>
            <a:path>
              <a:moveTo>
                <a:pt x="0" y="0"/>
              </a:moveTo>
              <a:lnTo>
                <a:pt x="0" y="122633"/>
              </a:lnTo>
              <a:lnTo>
                <a:pt x="706602" y="122633"/>
              </a:lnTo>
              <a:lnTo>
                <a:pt x="706602" y="2452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439DB-2AB9-4E00-BEFF-DA19EF7B1841}">
      <dsp:nvSpPr>
        <dsp:cNvPr id="0" name=""/>
        <dsp:cNvSpPr/>
      </dsp:nvSpPr>
      <dsp:spPr>
        <a:xfrm>
          <a:off x="2946783" y="2207812"/>
          <a:ext cx="175190" cy="727484"/>
        </a:xfrm>
        <a:custGeom>
          <a:avLst/>
          <a:gdLst/>
          <a:ahLst/>
          <a:cxnLst/>
          <a:rect l="0" t="0" r="0" b="0"/>
          <a:pathLst>
            <a:path>
              <a:moveTo>
                <a:pt x="0" y="0"/>
              </a:moveTo>
              <a:lnTo>
                <a:pt x="0" y="727484"/>
              </a:lnTo>
              <a:lnTo>
                <a:pt x="175190" y="7274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1E167F-DC9B-4F3B-8A66-F9BF7D79A980}">
      <dsp:nvSpPr>
        <dsp:cNvPr id="0" name=""/>
        <dsp:cNvSpPr/>
      </dsp:nvSpPr>
      <dsp:spPr>
        <a:xfrm>
          <a:off x="3413958" y="1345325"/>
          <a:ext cx="706602" cy="278518"/>
        </a:xfrm>
        <a:custGeom>
          <a:avLst/>
          <a:gdLst/>
          <a:ahLst/>
          <a:cxnLst/>
          <a:rect l="0" t="0" r="0" b="0"/>
          <a:pathLst>
            <a:path>
              <a:moveTo>
                <a:pt x="706602" y="0"/>
              </a:moveTo>
              <a:lnTo>
                <a:pt x="706602" y="155884"/>
              </a:lnTo>
              <a:lnTo>
                <a:pt x="0" y="155884"/>
              </a:lnTo>
              <a:lnTo>
                <a:pt x="0" y="2785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25E055-9AF1-426E-B867-C11858BECED0}">
      <dsp:nvSpPr>
        <dsp:cNvPr id="0" name=""/>
        <dsp:cNvSpPr/>
      </dsp:nvSpPr>
      <dsp:spPr>
        <a:xfrm>
          <a:off x="1533578" y="2174561"/>
          <a:ext cx="175190" cy="760736"/>
        </a:xfrm>
        <a:custGeom>
          <a:avLst/>
          <a:gdLst/>
          <a:ahLst/>
          <a:cxnLst/>
          <a:rect l="0" t="0" r="0" b="0"/>
          <a:pathLst>
            <a:path>
              <a:moveTo>
                <a:pt x="0" y="0"/>
              </a:moveTo>
              <a:lnTo>
                <a:pt x="0" y="760736"/>
              </a:lnTo>
              <a:lnTo>
                <a:pt x="175190" y="76073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AD4561-A403-4A41-94B7-C518D0F96A6E}">
      <dsp:nvSpPr>
        <dsp:cNvPr id="0" name=""/>
        <dsp:cNvSpPr/>
      </dsp:nvSpPr>
      <dsp:spPr>
        <a:xfrm>
          <a:off x="2000753" y="1345325"/>
          <a:ext cx="2119806" cy="245266"/>
        </a:xfrm>
        <a:custGeom>
          <a:avLst/>
          <a:gdLst/>
          <a:ahLst/>
          <a:cxnLst/>
          <a:rect l="0" t="0" r="0" b="0"/>
          <a:pathLst>
            <a:path>
              <a:moveTo>
                <a:pt x="2119806" y="0"/>
              </a:moveTo>
              <a:lnTo>
                <a:pt x="2119806" y="122633"/>
              </a:lnTo>
              <a:lnTo>
                <a:pt x="0" y="122633"/>
              </a:lnTo>
              <a:lnTo>
                <a:pt x="0" y="2452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1CBD9-FABA-44D1-A5C2-29B2F2579362}">
      <dsp:nvSpPr>
        <dsp:cNvPr id="0" name=""/>
        <dsp:cNvSpPr/>
      </dsp:nvSpPr>
      <dsp:spPr>
        <a:xfrm>
          <a:off x="120374" y="2174561"/>
          <a:ext cx="175190" cy="760736"/>
        </a:xfrm>
        <a:custGeom>
          <a:avLst/>
          <a:gdLst/>
          <a:ahLst/>
          <a:cxnLst/>
          <a:rect l="0" t="0" r="0" b="0"/>
          <a:pathLst>
            <a:path>
              <a:moveTo>
                <a:pt x="0" y="0"/>
              </a:moveTo>
              <a:lnTo>
                <a:pt x="0" y="760736"/>
              </a:lnTo>
              <a:lnTo>
                <a:pt x="175190" y="76073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D4792-1BBE-4927-AE00-89188B16866E}">
      <dsp:nvSpPr>
        <dsp:cNvPr id="0" name=""/>
        <dsp:cNvSpPr/>
      </dsp:nvSpPr>
      <dsp:spPr>
        <a:xfrm>
          <a:off x="587549" y="1345325"/>
          <a:ext cx="3533010" cy="245266"/>
        </a:xfrm>
        <a:custGeom>
          <a:avLst/>
          <a:gdLst/>
          <a:ahLst/>
          <a:cxnLst/>
          <a:rect l="0" t="0" r="0" b="0"/>
          <a:pathLst>
            <a:path>
              <a:moveTo>
                <a:pt x="3533010" y="0"/>
              </a:moveTo>
              <a:lnTo>
                <a:pt x="3533010" y="122633"/>
              </a:lnTo>
              <a:lnTo>
                <a:pt x="0" y="122633"/>
              </a:lnTo>
              <a:lnTo>
                <a:pt x="0" y="2452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2EE98-1E5B-4D13-8DF7-3DAEEC77106A}">
      <dsp:nvSpPr>
        <dsp:cNvPr id="0" name=""/>
        <dsp:cNvSpPr/>
      </dsp:nvSpPr>
      <dsp:spPr>
        <a:xfrm>
          <a:off x="1685831" y="1019401"/>
          <a:ext cx="4869458" cy="32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err="1"/>
            <a:t>Konferenču</a:t>
          </a:r>
          <a:r>
            <a:rPr lang="en-GB" sz="1600" b="1" kern="1200" dirty="0"/>
            <a:t> </a:t>
          </a:r>
          <a:r>
            <a:rPr lang="en-GB" sz="1600" b="1" kern="1200" dirty="0" err="1"/>
            <a:t>rīku</a:t>
          </a:r>
          <a:r>
            <a:rPr lang="en-GB" sz="1600" b="1" kern="1200" dirty="0"/>
            <a:t> </a:t>
          </a:r>
          <a:r>
            <a:rPr lang="en-GB" sz="1600" b="1" kern="1200" dirty="0" err="1"/>
            <a:t>vispārīgās</a:t>
          </a:r>
          <a:r>
            <a:rPr lang="en-GB" sz="1600" b="1" kern="1200" dirty="0"/>
            <a:t> </a:t>
          </a:r>
          <a:r>
            <a:rPr lang="en-GB" sz="1600" b="1" kern="1200" dirty="0" err="1"/>
            <a:t>funkcijas</a:t>
          </a:r>
          <a:endParaRPr lang="de-DE" sz="1600" b="1" i="0" u="none" strike="noStrike" kern="1200" cap="none" dirty="0">
            <a:solidFill>
              <a:srgbClr val="FFFF00"/>
            </a:solidFill>
            <a:latin typeface="Montserrat"/>
            <a:ea typeface="Montserrat"/>
            <a:cs typeface="Montserrat"/>
            <a:sym typeface="Montserrat"/>
          </a:endParaRPr>
        </a:p>
      </dsp:txBody>
      <dsp:txXfrm>
        <a:off x="1685831" y="1019401"/>
        <a:ext cx="4869458" cy="325924"/>
      </dsp:txXfrm>
    </dsp:sp>
    <dsp:sp modelId="{80AE267A-FF72-4BB1-8C23-C762D7CCE856}">
      <dsp:nvSpPr>
        <dsp:cNvPr id="0" name=""/>
        <dsp:cNvSpPr/>
      </dsp:nvSpPr>
      <dsp:spPr>
        <a:xfrm>
          <a:off x="3580" y="1590592"/>
          <a:ext cx="1167937" cy="5839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Video </a:t>
          </a:r>
          <a:r>
            <a:rPr lang="en-GB" sz="1000" kern="1200" dirty="0" err="1"/>
            <a:t>konferences</a:t>
          </a:r>
          <a:endParaRPr lang="de-DE" sz="1000" kern="1200" dirty="0"/>
        </a:p>
      </dsp:txBody>
      <dsp:txXfrm>
        <a:off x="3580" y="1590592"/>
        <a:ext cx="1167937" cy="583968"/>
      </dsp:txXfrm>
    </dsp:sp>
    <dsp:sp modelId="{61909292-E5D2-488A-BE34-B9ED5FEA5508}">
      <dsp:nvSpPr>
        <dsp:cNvPr id="0" name=""/>
        <dsp:cNvSpPr/>
      </dsp:nvSpPr>
      <dsp:spPr>
        <a:xfrm>
          <a:off x="295565" y="2419828"/>
          <a:ext cx="1167937" cy="10309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v-LV" sz="1000" kern="1200" dirty="0"/>
            <a:t>ļauj lietotājiem rīkot virtuālas tikšanās klātienē</a:t>
          </a:r>
          <a:endParaRPr lang="de-DE" sz="1000" kern="1200" dirty="0"/>
        </a:p>
      </dsp:txBody>
      <dsp:txXfrm>
        <a:off x="295565" y="2419828"/>
        <a:ext cx="1167937" cy="1030938"/>
      </dsp:txXfrm>
    </dsp:sp>
    <dsp:sp modelId="{258D1D99-2106-492B-A48B-70E966604038}">
      <dsp:nvSpPr>
        <dsp:cNvPr id="0" name=""/>
        <dsp:cNvSpPr/>
      </dsp:nvSpPr>
      <dsp:spPr>
        <a:xfrm>
          <a:off x="1416785" y="1590592"/>
          <a:ext cx="1167937" cy="5839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Audio </a:t>
          </a:r>
          <a:r>
            <a:rPr lang="en-GB" sz="1000" kern="1200" dirty="0" err="1"/>
            <a:t>konferences</a:t>
          </a:r>
          <a:endParaRPr lang="en-US" sz="1000" kern="1200" dirty="0"/>
        </a:p>
      </dsp:txBody>
      <dsp:txXfrm>
        <a:off x="1416785" y="1590592"/>
        <a:ext cx="1167937" cy="583968"/>
      </dsp:txXfrm>
    </dsp:sp>
    <dsp:sp modelId="{4A205D5B-EC84-4CE1-BFF8-68CD0CFCBC67}">
      <dsp:nvSpPr>
        <dsp:cNvPr id="0" name=""/>
        <dsp:cNvSpPr/>
      </dsp:nvSpPr>
      <dsp:spPr>
        <a:xfrm>
          <a:off x="1708769" y="2419828"/>
          <a:ext cx="1167937" cy="10309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v-LV" sz="1000" kern="1200" dirty="0"/>
            <a:t>ļauj lietotājiem sazināties, izmantojot balss zvanus.</a:t>
          </a:r>
          <a:endParaRPr lang="en-US" sz="1000" kern="1200" dirty="0"/>
        </a:p>
      </dsp:txBody>
      <dsp:txXfrm>
        <a:off x="1708769" y="2419828"/>
        <a:ext cx="1167937" cy="1030938"/>
      </dsp:txXfrm>
    </dsp:sp>
    <dsp:sp modelId="{B0D5BF0B-E903-425A-A092-218F9F660DFA}">
      <dsp:nvSpPr>
        <dsp:cNvPr id="0" name=""/>
        <dsp:cNvSpPr/>
      </dsp:nvSpPr>
      <dsp:spPr>
        <a:xfrm>
          <a:off x="2829989" y="1623843"/>
          <a:ext cx="1167937" cy="5839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Ekrāna</a:t>
          </a:r>
          <a:r>
            <a:rPr lang="en-GB" sz="1000" kern="1200" dirty="0"/>
            <a:t> </a:t>
          </a:r>
          <a:r>
            <a:rPr lang="en-GB" sz="1000" kern="1200" dirty="0" err="1"/>
            <a:t>koplietošana</a:t>
          </a:r>
          <a:endParaRPr lang="de-DE" sz="1000" kern="1200" dirty="0"/>
        </a:p>
      </dsp:txBody>
      <dsp:txXfrm>
        <a:off x="2829989" y="1623843"/>
        <a:ext cx="1167937" cy="583968"/>
      </dsp:txXfrm>
    </dsp:sp>
    <dsp:sp modelId="{A8EF46D4-AE76-45DB-BBA8-7A8039825E21}">
      <dsp:nvSpPr>
        <dsp:cNvPr id="0" name=""/>
        <dsp:cNvSpPr/>
      </dsp:nvSpPr>
      <dsp:spPr>
        <a:xfrm>
          <a:off x="3121973" y="2419828"/>
          <a:ext cx="1167937" cy="10309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v-LV" sz="1000" kern="1200" dirty="0"/>
            <a:t>ļauj lietotājiem koplietot savu ekrānu ar citiem, lai sniegtu informāciju vai strādātu kopā.</a:t>
          </a:r>
          <a:endParaRPr lang="de-DE" sz="1000" kern="1200" dirty="0"/>
        </a:p>
      </dsp:txBody>
      <dsp:txXfrm>
        <a:off x="3121973" y="2419828"/>
        <a:ext cx="1167937" cy="1030938"/>
      </dsp:txXfrm>
    </dsp:sp>
    <dsp:sp modelId="{E6992404-7F4D-47F1-B31E-A6A8B9A4237E}">
      <dsp:nvSpPr>
        <dsp:cNvPr id="0" name=""/>
        <dsp:cNvSpPr/>
      </dsp:nvSpPr>
      <dsp:spPr>
        <a:xfrm>
          <a:off x="4243193" y="1590592"/>
          <a:ext cx="1167937" cy="5839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v-LV" sz="1000" kern="1200" dirty="0"/>
            <a:t>Tērzēšana un ziņojumapmaiņa</a:t>
          </a:r>
          <a:endParaRPr lang="en-US" sz="1000" kern="1200" dirty="0"/>
        </a:p>
      </dsp:txBody>
      <dsp:txXfrm>
        <a:off x="4243193" y="1590592"/>
        <a:ext cx="1167937" cy="583968"/>
      </dsp:txXfrm>
    </dsp:sp>
    <dsp:sp modelId="{6307A004-0A8F-44E8-B759-AE89428958B5}">
      <dsp:nvSpPr>
        <dsp:cNvPr id="0" name=""/>
        <dsp:cNvSpPr/>
      </dsp:nvSpPr>
      <dsp:spPr>
        <a:xfrm>
          <a:off x="4535178" y="2419828"/>
          <a:ext cx="1167937" cy="10309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v-LV" sz="1000" kern="1200" dirty="0"/>
            <a:t>nodrošina reāllaika saziņas kanālu teksta diskusijām</a:t>
          </a:r>
          <a:endParaRPr lang="en-US" sz="1000" kern="1200" dirty="0"/>
        </a:p>
      </dsp:txBody>
      <dsp:txXfrm>
        <a:off x="4535178" y="2419828"/>
        <a:ext cx="1167937" cy="1030938"/>
      </dsp:txXfrm>
    </dsp:sp>
    <dsp:sp modelId="{1116DCE9-0777-490D-9EFC-BF56DCD3DBFE}">
      <dsp:nvSpPr>
        <dsp:cNvPr id="0" name=""/>
        <dsp:cNvSpPr/>
      </dsp:nvSpPr>
      <dsp:spPr>
        <a:xfrm>
          <a:off x="5656398" y="1590592"/>
          <a:ext cx="1167937" cy="5839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Failu</a:t>
          </a:r>
          <a:r>
            <a:rPr lang="en-GB" sz="1000" kern="1200" dirty="0"/>
            <a:t> </a:t>
          </a:r>
          <a:r>
            <a:rPr lang="en-GB" sz="1000" kern="1200" dirty="0" err="1"/>
            <a:t>koplietošana</a:t>
          </a:r>
          <a:endParaRPr lang="de-DE" sz="1000" kern="1200" dirty="0"/>
        </a:p>
      </dsp:txBody>
      <dsp:txXfrm>
        <a:off x="5656398" y="1590592"/>
        <a:ext cx="1167937" cy="583968"/>
      </dsp:txXfrm>
    </dsp:sp>
    <dsp:sp modelId="{58FB275B-A022-43F1-8A13-6E2A73ED261D}">
      <dsp:nvSpPr>
        <dsp:cNvPr id="0" name=""/>
        <dsp:cNvSpPr/>
      </dsp:nvSpPr>
      <dsp:spPr>
        <a:xfrm>
          <a:off x="5948382" y="2419828"/>
          <a:ext cx="1167937" cy="10309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v-LV" sz="1000" kern="1200" dirty="0"/>
            <a:t>ļauj lietotājiem augšupielādēt un koplietot failus, dokumentus un attēlus</a:t>
          </a:r>
          <a:endParaRPr lang="de-DE" sz="1000" kern="1200" dirty="0"/>
        </a:p>
      </dsp:txBody>
      <dsp:txXfrm>
        <a:off x="5948382" y="2419828"/>
        <a:ext cx="1167937" cy="1030938"/>
      </dsp:txXfrm>
    </dsp:sp>
    <dsp:sp modelId="{FCCA4175-4A2A-4175-8EBF-4AFB719B39DF}">
      <dsp:nvSpPr>
        <dsp:cNvPr id="0" name=""/>
        <dsp:cNvSpPr/>
      </dsp:nvSpPr>
      <dsp:spPr>
        <a:xfrm>
          <a:off x="7069602" y="1590592"/>
          <a:ext cx="1167937" cy="5839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Ierakstīšana</a:t>
          </a:r>
          <a:endParaRPr lang="de-DE" sz="1000" kern="1200" dirty="0"/>
        </a:p>
      </dsp:txBody>
      <dsp:txXfrm>
        <a:off x="7069602" y="1590592"/>
        <a:ext cx="1167937" cy="583968"/>
      </dsp:txXfrm>
    </dsp:sp>
    <dsp:sp modelId="{529FEE52-1FED-4B6E-A667-E110CEE1517F}">
      <dsp:nvSpPr>
        <dsp:cNvPr id="0" name=""/>
        <dsp:cNvSpPr/>
      </dsp:nvSpPr>
      <dsp:spPr>
        <a:xfrm>
          <a:off x="7361586" y="2419828"/>
          <a:ext cx="1167937" cy="10309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v-LV" sz="1000" kern="1200" dirty="0"/>
            <a:t>ļauj lietotājiem ierakstīt un saglabāt sapulci vēlākai atskaņošanai vai atsaucei</a:t>
          </a:r>
          <a:endParaRPr lang="de-DE" sz="1000" kern="1200" dirty="0"/>
        </a:p>
      </dsp:txBody>
      <dsp:txXfrm>
        <a:off x="7361586" y="2419828"/>
        <a:ext cx="1167937" cy="10309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Module B: Conferencing Tools and digital breakouts</a:t>
            </a:r>
          </a:p>
        </p:txBody>
      </p:sp>
    </p:spTree>
    <p:extLst>
      <p:ext uri="{BB962C8B-B14F-4D97-AF65-F5344CB8AC3E}">
        <p14:creationId xmlns:p14="http://schemas.microsoft.com/office/powerpoint/2010/main" val="371305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100" dirty="0">
                <a:solidFill>
                  <a:srgbClr val="FFFF00"/>
                </a:solidFill>
              </a:rPr>
              <a:t>In addition to the functions already presented, the following functions are also very often part of the tools</a:t>
            </a:r>
          </a:p>
          <a:p>
            <a:pPr marL="571500" indent="-457200" algn="l">
              <a:buFont typeface="Arial" panose="020B0604020202020204" pitchFamily="34" charset="0"/>
              <a:buChar char="•"/>
            </a:pPr>
            <a:endParaRPr lang="en-US" dirty="0">
              <a:solidFill>
                <a:srgbClr val="FFFF00"/>
              </a:solidFill>
            </a:endParaRPr>
          </a:p>
          <a:p>
            <a:pPr marL="571500" indent="-457200" algn="l">
              <a:buFont typeface="Arial" panose="020B0604020202020204" pitchFamily="34" charset="0"/>
              <a:buChar char="•"/>
            </a:pPr>
            <a:r>
              <a:rPr lang="en-US" dirty="0">
                <a:solidFill>
                  <a:srgbClr val="FFFF00"/>
                </a:solidFill>
              </a:rPr>
              <a:t>Calendar integration: integrates with calendar systems to schedule and manage meeting invitations.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88004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9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80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02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structure of the digital breakout tasks!</a:t>
            </a:r>
            <a:endParaRPr dirty="0"/>
          </a:p>
        </p:txBody>
      </p:sp>
    </p:spTree>
    <p:extLst>
      <p:ext uri="{BB962C8B-B14F-4D97-AF65-F5344CB8AC3E}">
        <p14:creationId xmlns:p14="http://schemas.microsoft.com/office/powerpoint/2010/main" val="55024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To make digital breakouts successful, there are some important factors to consider:</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Clear objectives: Make sure you have clear objectives for the breakouts and that all participants understand what is expected of them</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Small group size: Ideally, the group size should be limited to 4-6 participants to allow for an intensive discussion</a:t>
            </a:r>
            <a:endParaRPr dirty="0"/>
          </a:p>
        </p:txBody>
      </p:sp>
    </p:spTree>
    <p:extLst>
      <p:ext uri="{BB962C8B-B14F-4D97-AF65-F5344CB8AC3E}">
        <p14:creationId xmlns:p14="http://schemas.microsoft.com/office/powerpoint/2010/main" val="4092293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00050" indent="-285750" algn="l">
              <a:buFont typeface="Arial" panose="020B0604020202020204" pitchFamily="34" charset="0"/>
              <a:buChar char="•"/>
            </a:pPr>
            <a:r>
              <a:rPr lang="en-US" sz="1100" b="1" dirty="0">
                <a:solidFill>
                  <a:srgbClr val="FFFF00"/>
                </a:solidFill>
              </a:rPr>
              <a:t>Time limit: </a:t>
            </a:r>
            <a:r>
              <a:rPr lang="en-US" sz="1100" dirty="0">
                <a:solidFill>
                  <a:srgbClr val="FFFF00"/>
                </a:solidFill>
              </a:rPr>
              <a:t>Set a time limit so that breakouts remain productive and can be completed within a reasonable time frame.</a:t>
            </a:r>
          </a:p>
          <a:p>
            <a:pPr marL="400050" indent="-285750" algn="l">
              <a:buFont typeface="Arial" panose="020B0604020202020204" pitchFamily="34" charset="0"/>
              <a:buChar char="•"/>
            </a:pPr>
            <a:endParaRPr lang="en-US" sz="1100" dirty="0">
              <a:solidFill>
                <a:srgbClr val="FFFF00"/>
              </a:solidFill>
            </a:endParaRPr>
          </a:p>
          <a:p>
            <a:pPr marL="400050" indent="-285750" algn="l">
              <a:buFont typeface="Arial" panose="020B0604020202020204" pitchFamily="34" charset="0"/>
              <a:buChar char="•"/>
            </a:pPr>
            <a:r>
              <a:rPr lang="en-US" sz="1100" b="1" dirty="0">
                <a:solidFill>
                  <a:srgbClr val="FFFF00"/>
                </a:solidFill>
              </a:rPr>
              <a:t>Structured format: </a:t>
            </a:r>
            <a:r>
              <a:rPr lang="en-US" sz="1100" dirty="0">
                <a:solidFill>
                  <a:srgbClr val="FFFF00"/>
                </a:solidFill>
              </a:rPr>
              <a:t>A well-structured format can help keep the discussions productive and goal-oriented.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17050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b="1" dirty="0"/>
              <a:t>The structure of the </a:t>
            </a:r>
            <a:r>
              <a:rPr lang="en-US" sz="1200" dirty="0">
                <a:solidFill>
                  <a:srgbClr val="FFFF00"/>
                </a:solidFill>
              </a:rPr>
              <a:t>digital breakout tasks</a:t>
            </a:r>
            <a:r>
              <a:rPr lang="en-IE" sz="1100" dirty="0"/>
              <a:t>:</a:t>
            </a:r>
          </a:p>
          <a:p>
            <a:pPr algn="l"/>
            <a:endParaRPr lang="en-GB" sz="1100" dirty="0"/>
          </a:p>
          <a:p>
            <a:pPr marL="114300" indent="0" algn="l"/>
            <a:r>
              <a:rPr lang="en-US" sz="1200" b="1" dirty="0">
                <a:solidFill>
                  <a:srgbClr val="FFFF00"/>
                </a:solidFill>
              </a:rPr>
              <a:t>To make digital breakouts successful, there are some important factors to consider:</a:t>
            </a:r>
          </a:p>
          <a:p>
            <a:pPr marL="114300" indent="0" algn="l"/>
            <a:endParaRPr lang="en-US" sz="1050" dirty="0">
              <a:solidFill>
                <a:srgbClr val="FFFF00"/>
              </a:solidFill>
            </a:endParaRPr>
          </a:p>
          <a:p>
            <a:pPr marL="400050" indent="-285750" algn="l">
              <a:buFont typeface="Arial" panose="020B0604020202020204" pitchFamily="34" charset="0"/>
              <a:buChar char="•"/>
            </a:pPr>
            <a:r>
              <a:rPr lang="en-US" b="1" dirty="0">
                <a:solidFill>
                  <a:srgbClr val="FFFF00"/>
                </a:solidFill>
              </a:rPr>
              <a:t>Facilitation: </a:t>
            </a:r>
            <a:r>
              <a:rPr lang="en-US" dirty="0">
                <a:solidFill>
                  <a:srgbClr val="FFFF00"/>
                </a:solidFill>
              </a:rPr>
              <a:t>consider having one person as a facilitator for the breakouts to keep the conversation on track and ensure that all participants are heard equally.</a:t>
            </a:r>
          </a:p>
          <a:p>
            <a:pPr marL="400050" indent="-285750" algn="l">
              <a:buFont typeface="Arial" panose="020B0604020202020204" pitchFamily="34" charset="0"/>
              <a:buChar char="•"/>
            </a:pPr>
            <a:endParaRPr lang="en-US" dirty="0">
              <a:solidFill>
                <a:srgbClr val="FFFF00"/>
              </a:solidFill>
            </a:endParaRPr>
          </a:p>
          <a:p>
            <a:pPr marL="400050" indent="-285750" algn="l">
              <a:buFont typeface="Arial" panose="020B0604020202020204" pitchFamily="34" charset="0"/>
              <a:buChar char="•"/>
            </a:pPr>
            <a:r>
              <a:rPr lang="en-US" b="1" dirty="0">
                <a:solidFill>
                  <a:srgbClr val="FFFF00"/>
                </a:solidFill>
              </a:rPr>
              <a:t>Interactive tools: </a:t>
            </a:r>
            <a:r>
              <a:rPr lang="en-US" dirty="0">
                <a:solidFill>
                  <a:srgbClr val="FFFF00"/>
                </a:solidFill>
              </a:rPr>
              <a:t>Use interactive tools, such as virtual whiteboards or shared documents, to facilitate collaboration and information sharing.</a:t>
            </a:r>
          </a:p>
          <a:p>
            <a:pPr marL="400050" indent="-285750" algn="l">
              <a:buFont typeface="Arial" panose="020B0604020202020204" pitchFamily="34" charset="0"/>
              <a:buChar char="•"/>
            </a:pPr>
            <a:endParaRPr lang="en-US" dirty="0">
              <a:solidFill>
                <a:srgbClr val="FFFF00"/>
              </a:solidFill>
            </a:endParaRPr>
          </a:p>
          <a:p>
            <a:pPr marL="400050" indent="-285750" algn="l">
              <a:buFont typeface="Arial" panose="020B0604020202020204" pitchFamily="34" charset="0"/>
              <a:buChar char="•"/>
            </a:pPr>
            <a:r>
              <a:rPr lang="en-US" b="1" dirty="0">
                <a:solidFill>
                  <a:srgbClr val="FFFF00"/>
                </a:solidFill>
              </a:rPr>
              <a:t>Feedback: </a:t>
            </a:r>
            <a:r>
              <a:rPr lang="en-US" dirty="0">
                <a:solidFill>
                  <a:srgbClr val="FFFF00"/>
                </a:solidFill>
              </a:rPr>
              <a:t>Make sure you get feedback from participants to improve breakouts for future meetings.</a:t>
            </a:r>
            <a:endParaRPr lang="en-GB" dirty="0">
              <a:solidFill>
                <a:srgbClr val="FFFF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195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23c2e0530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23c2e0530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de-DE" b="1" dirty="0">
                <a:solidFill>
                  <a:srgbClr val="FFFF00"/>
                </a:solidFill>
              </a:rPr>
              <a:t>W</a:t>
            </a:r>
            <a:r>
              <a:rPr lang="en-GB" b="1" dirty="0" err="1">
                <a:solidFill>
                  <a:srgbClr val="FFFF00"/>
                </a:solidFill>
              </a:rPr>
              <a:t>ork</a:t>
            </a:r>
            <a:r>
              <a:rPr lang="en-GB" b="1" dirty="0">
                <a:solidFill>
                  <a:srgbClr val="FFFF00"/>
                </a:solidFill>
              </a:rPr>
              <a:t> session in small groups</a:t>
            </a:r>
          </a:p>
          <a:p>
            <a:r>
              <a:rPr lang="en-GB" b="1" dirty="0">
                <a:solidFill>
                  <a:srgbClr val="FFFF00"/>
                </a:solidFill>
              </a:rPr>
              <a:t>And self-learning sessions </a:t>
            </a:r>
          </a:p>
          <a:p>
            <a:endParaRPr lang="de-DE" dirty="0">
              <a:solidFill>
                <a:srgbClr val="FFFF00"/>
              </a:solidFil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What can you use the conferencing tools for? What are the advantages of the individual functions for your everyday work?  </a:t>
            </a:r>
          </a:p>
          <a:p>
            <a:endParaRPr lang="en-GB" dirty="0"/>
          </a:p>
          <a:p>
            <a:r>
              <a:rPr lang="en-GB" dirty="0"/>
              <a:t>You have 20 minutes.</a:t>
            </a:r>
            <a:br>
              <a:rPr lang="en-GB" dirty="0"/>
            </a:br>
            <a:r>
              <a:rPr lang="en-GB" dirty="0"/>
              <a:t>Please, collaborate with another person.</a:t>
            </a:r>
            <a:br>
              <a:rPr lang="en-GB" dirty="0"/>
            </a:br>
            <a:endParaRPr lang="en-GB" dirty="0"/>
          </a:p>
          <a:p>
            <a:endParaRPr lang="en-GB" dirty="0"/>
          </a:p>
          <a:p>
            <a:r>
              <a:rPr lang="en-GB" dirty="0"/>
              <a:t>Afterwards, everyone should share ideas.</a:t>
            </a:r>
          </a:p>
          <a:p>
            <a:endParaRPr lang="en-GB" dirty="0"/>
          </a:p>
        </p:txBody>
      </p:sp>
    </p:spTree>
    <p:extLst>
      <p:ext uri="{BB962C8B-B14F-4D97-AF65-F5344CB8AC3E}">
        <p14:creationId xmlns:p14="http://schemas.microsoft.com/office/powerpoint/2010/main" val="43482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3c2e0530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3c2e053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lr>
                <a:schemeClr val="bg1"/>
              </a:buClr>
              <a:buFont typeface="Arial" panose="020B0604020202020204" pitchFamily="34" charset="0"/>
              <a:buChar char="•"/>
            </a:pPr>
            <a:r>
              <a:rPr lang="en-GB" sz="1800" dirty="0">
                <a:solidFill>
                  <a:schemeClr val="bg1"/>
                </a:solidFill>
              </a:rPr>
              <a:t>Get confirm with different conferencing tools! </a:t>
            </a:r>
          </a:p>
          <a:p>
            <a:pPr marL="285750" lvl="2" indent="-285750">
              <a:buClr>
                <a:schemeClr val="bg1"/>
              </a:buClr>
              <a:buFont typeface="Arial" panose="020B0604020202020204" pitchFamily="34" charset="0"/>
              <a:buChar char="•"/>
            </a:pPr>
            <a:r>
              <a:rPr lang="en-GB" sz="1800" dirty="0">
                <a:solidFill>
                  <a:schemeClr val="bg1"/>
                </a:solidFill>
              </a:rPr>
              <a:t>Go and research different conferencing tools and create some accounts to test them!</a:t>
            </a: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a:solidFill>
                  <a:schemeClr val="bg1"/>
                </a:solidFill>
              </a:rPr>
              <a:t>You have 60 minutes. Please work on your own.</a:t>
            </a:r>
            <a:br>
              <a:rPr lang="en-GB" sz="1800" dirty="0">
                <a:solidFill>
                  <a:schemeClr val="bg1"/>
                </a:solidFill>
              </a:rPr>
            </a:br>
            <a:endParaRPr lang="en-GB" sz="1800" dirty="0">
              <a:solidFill>
                <a:schemeClr val="bg1"/>
              </a:solidFill>
            </a:endParaRPr>
          </a:p>
          <a:p>
            <a:pPr marL="285750" indent="-285750">
              <a:buClr>
                <a:schemeClr val="bg1"/>
              </a:buClr>
              <a:buFont typeface="Arial" panose="020B0604020202020204" pitchFamily="34" charset="0"/>
              <a:buChar char="•"/>
            </a:pPr>
            <a:r>
              <a:rPr lang="en-GB" sz="1800" dirty="0">
                <a:solidFill>
                  <a:schemeClr val="bg1"/>
                </a:solidFill>
              </a:rPr>
              <a:t>Afterwards, everyone should share the impressions on the basis what you all wrote down.</a:t>
            </a:r>
          </a:p>
          <a:p>
            <a:endParaRPr lang="en-GB" dirty="0"/>
          </a:p>
        </p:txBody>
      </p:sp>
    </p:spTree>
    <p:extLst>
      <p:ext uri="{BB962C8B-B14F-4D97-AF65-F5344CB8AC3E}">
        <p14:creationId xmlns:p14="http://schemas.microsoft.com/office/powerpoint/2010/main" val="3167861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lr>
                <a:schemeClr val="bg1"/>
              </a:buClr>
              <a:buFont typeface="Arial" panose="020B0604020202020204" pitchFamily="34" charset="0"/>
              <a:buChar char="•"/>
            </a:pPr>
            <a:r>
              <a:rPr lang="en-GB" sz="1100" dirty="0">
                <a:solidFill>
                  <a:schemeClr val="bg1"/>
                </a:solidFill>
              </a:rPr>
              <a:t>Think about different tasks for digital breakouts!</a:t>
            </a:r>
          </a:p>
          <a:p>
            <a:pPr marL="285750" indent="-285750">
              <a:buClr>
                <a:schemeClr val="bg1"/>
              </a:buClr>
              <a:buFont typeface="Arial" panose="020B0604020202020204" pitchFamily="34" charset="0"/>
              <a:buChar char="•"/>
            </a:pPr>
            <a:endParaRPr lang="en-GB" sz="1100" dirty="0">
              <a:solidFill>
                <a:schemeClr val="bg1"/>
              </a:solidFill>
            </a:endParaRPr>
          </a:p>
          <a:p>
            <a:pPr marL="285750" indent="-285750">
              <a:buClr>
                <a:schemeClr val="bg1"/>
              </a:buClr>
              <a:buFont typeface="Arial" panose="020B0604020202020204" pitchFamily="34" charset="0"/>
              <a:buChar char="•"/>
            </a:pPr>
            <a:r>
              <a:rPr lang="en-GB" sz="1100" dirty="0">
                <a:solidFill>
                  <a:schemeClr val="bg1"/>
                </a:solidFill>
              </a:rPr>
              <a:t>Create different tasks and discuss their benefits with your colleagues. Share them and try to create them as open as possible (your Creative Commons licenses) to guarantee easy remix, rewriting and redesigning for different target groups! </a:t>
            </a:r>
          </a:p>
          <a:p>
            <a:pPr marL="285750" indent="-285750">
              <a:buClr>
                <a:schemeClr val="bg1"/>
              </a:buClr>
              <a:buFont typeface="Arial" panose="020B0604020202020204" pitchFamily="34" charset="0"/>
              <a:buChar char="•"/>
            </a:pPr>
            <a:endParaRPr lang="en-GB" sz="1100" dirty="0">
              <a:solidFill>
                <a:schemeClr val="bg1"/>
              </a:solidFill>
            </a:endParaRPr>
          </a:p>
          <a:p>
            <a:pPr marL="285750" indent="-285750">
              <a:buClr>
                <a:schemeClr val="bg1"/>
              </a:buClr>
              <a:buFont typeface="Arial" panose="020B0604020202020204" pitchFamily="34" charset="0"/>
              <a:buChar char="•"/>
            </a:pPr>
            <a:r>
              <a:rPr lang="en-GB" sz="1100" dirty="0">
                <a:solidFill>
                  <a:schemeClr val="bg1"/>
                </a:solidFill>
              </a:rPr>
              <a:t>You have 60 minutes. Please work on your own.</a:t>
            </a:r>
            <a:br>
              <a:rPr lang="en-GB" sz="1100" dirty="0">
                <a:solidFill>
                  <a:schemeClr val="bg1"/>
                </a:solidFill>
              </a:rPr>
            </a:br>
            <a:endParaRPr lang="en-GB" sz="1100" dirty="0">
              <a:solidFill>
                <a:schemeClr val="bg1"/>
              </a:solidFill>
            </a:endParaRPr>
          </a:p>
          <a:p>
            <a:pPr marL="285750" indent="-285750">
              <a:buClr>
                <a:schemeClr val="bg1"/>
              </a:buClr>
              <a:buFont typeface="Arial" panose="020B0604020202020204" pitchFamily="34" charset="0"/>
              <a:buChar char="•"/>
            </a:pPr>
            <a:r>
              <a:rPr lang="en-GB" sz="1100" dirty="0">
                <a:solidFill>
                  <a:schemeClr val="bg1"/>
                </a:solidFill>
              </a:rPr>
              <a:t>Afterwards, everyone should share the impressions on the basis what you all wrote down.</a:t>
            </a:r>
          </a:p>
          <a:p>
            <a:endParaRPr lang="en-GB" dirty="0"/>
          </a:p>
        </p:txBody>
      </p:sp>
    </p:spTree>
    <p:extLst>
      <p:ext uri="{BB962C8B-B14F-4D97-AF65-F5344CB8AC3E}">
        <p14:creationId xmlns:p14="http://schemas.microsoft.com/office/powerpoint/2010/main" val="289073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50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dirty="0">
                <a:solidFill>
                  <a:srgbClr val="FFFF00"/>
                </a:solidFill>
              </a:rPr>
              <a:t>A conferencing tool is a software application or service used for real-time communication and collaboration between </a:t>
            </a:r>
            <a:r>
              <a:rPr lang="en-US" b="1" dirty="0">
                <a:solidFill>
                  <a:srgbClr val="FFFF00"/>
                </a:solidFill>
              </a:rPr>
              <a:t>individuals or groups</a:t>
            </a:r>
            <a:r>
              <a:rPr lang="en-US" dirty="0">
                <a:solidFill>
                  <a:srgbClr val="FFFF00"/>
                </a:solidFill>
              </a:rPr>
              <a:t>, typically through </a:t>
            </a:r>
            <a:r>
              <a:rPr lang="en-US" b="1" dirty="0">
                <a:solidFill>
                  <a:srgbClr val="FFFF00"/>
                </a:solidFill>
              </a:rPr>
              <a:t>audio and video conferencing</a:t>
            </a:r>
            <a:r>
              <a:rPr lang="en-US" dirty="0">
                <a:solidFill>
                  <a:srgbClr val="FFFF00"/>
                </a:solidFill>
              </a:rPr>
              <a:t>, </a:t>
            </a:r>
            <a:r>
              <a:rPr lang="en-US" b="1" dirty="0">
                <a:solidFill>
                  <a:srgbClr val="FFFF00"/>
                </a:solidFill>
              </a:rPr>
              <a:t>screen sharing</a:t>
            </a:r>
            <a:r>
              <a:rPr lang="en-US" dirty="0">
                <a:solidFill>
                  <a:srgbClr val="FFFF00"/>
                </a:solidFill>
              </a:rPr>
              <a:t>, and </a:t>
            </a:r>
            <a:r>
              <a:rPr lang="en-US" b="1" dirty="0">
                <a:solidFill>
                  <a:srgbClr val="FFFF00"/>
                </a:solidFill>
              </a:rPr>
              <a:t>instant messaging</a:t>
            </a:r>
            <a:r>
              <a:rPr lang="en-US" dirty="0">
                <a:solidFill>
                  <a:srgbClr val="FFFF00"/>
                </a:solidFill>
              </a:rPr>
              <a:t>. </a:t>
            </a:r>
          </a:p>
          <a:p>
            <a:pPr algn="just"/>
            <a:r>
              <a:rPr lang="en-US" dirty="0">
                <a:solidFill>
                  <a:srgbClr val="FFFF00"/>
                </a:solidFill>
              </a:rPr>
              <a:t>It is commonly used for remote meetings, online presentations, and remote teamwork. </a:t>
            </a:r>
          </a:p>
          <a:p>
            <a:pPr algn="just"/>
            <a:r>
              <a:rPr lang="en-US" dirty="0">
                <a:solidFill>
                  <a:srgbClr val="FFFF00"/>
                </a:solidFill>
              </a:rPr>
              <a:t>Some very </a:t>
            </a:r>
            <a:r>
              <a:rPr lang="en-US" dirty="0" err="1">
                <a:solidFill>
                  <a:srgbClr val="FFFF00"/>
                </a:solidFill>
              </a:rPr>
              <a:t>populare</a:t>
            </a:r>
            <a:r>
              <a:rPr lang="en-US" dirty="0">
                <a:solidFill>
                  <a:srgbClr val="FFFF00"/>
                </a:solidFill>
              </a:rPr>
              <a:t> examples of conferencing tools are:  </a:t>
            </a:r>
          </a:p>
          <a:p>
            <a:pPr algn="just"/>
            <a:r>
              <a:rPr lang="en-US" dirty="0">
                <a:solidFill>
                  <a:srgbClr val="FFFF00"/>
                </a:solidFill>
              </a:rPr>
              <a:t>	Zoom, Microsoft Teams, Google Meet, or Skype </a:t>
            </a:r>
            <a:endParaRPr lang="en-IE"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dirty="0">
                <a:solidFill>
                  <a:srgbClr val="FFFF00"/>
                </a:solidFill>
              </a:rPr>
              <a:t>Digital breakouts are a type of educational game or activity that is conducted online and usually used in a </a:t>
            </a:r>
            <a:r>
              <a:rPr lang="en-US" b="1" dirty="0">
                <a:solidFill>
                  <a:srgbClr val="FFFF00"/>
                </a:solidFill>
              </a:rPr>
              <a:t>remote, blended or hybrid learning environment</a:t>
            </a:r>
            <a:r>
              <a:rPr lang="en-US" dirty="0">
                <a:solidFill>
                  <a:srgbClr val="FFFF00"/>
                </a:solidFill>
              </a:rPr>
              <a:t>. </a:t>
            </a:r>
          </a:p>
          <a:p>
            <a:pPr algn="just"/>
            <a:r>
              <a:rPr lang="en-US" dirty="0">
                <a:solidFill>
                  <a:srgbClr val="FFFF00"/>
                </a:solidFill>
              </a:rPr>
              <a:t>It typically </a:t>
            </a:r>
            <a:r>
              <a:rPr lang="en-US" b="1" dirty="0">
                <a:solidFill>
                  <a:srgbClr val="FFFF00"/>
                </a:solidFill>
              </a:rPr>
              <a:t>involves a group</a:t>
            </a:r>
            <a:r>
              <a:rPr lang="en-US" dirty="0">
                <a:solidFill>
                  <a:srgbClr val="FFFF00"/>
                </a:solidFill>
              </a:rPr>
              <a:t> of students working together </a:t>
            </a:r>
            <a:r>
              <a:rPr lang="en-US" b="1" dirty="0">
                <a:solidFill>
                  <a:srgbClr val="FFFF00"/>
                </a:solidFill>
              </a:rPr>
              <a:t>to solve </a:t>
            </a:r>
            <a:r>
              <a:rPr lang="en-US" dirty="0">
                <a:solidFill>
                  <a:srgbClr val="FFFF00"/>
                </a:solidFill>
              </a:rPr>
              <a:t>problems, tasks or series of challenges or puzzles, with each challenge leading to the next one. </a:t>
            </a:r>
          </a:p>
          <a:p>
            <a:pPr algn="just"/>
            <a:r>
              <a:rPr lang="en-US" dirty="0">
                <a:solidFill>
                  <a:srgbClr val="FFFF00"/>
                </a:solidFill>
              </a:rPr>
              <a:t>The purpose of digital breakouts is to </a:t>
            </a:r>
            <a:r>
              <a:rPr lang="en-US" b="1" dirty="0">
                <a:solidFill>
                  <a:srgbClr val="FFFF00"/>
                </a:solidFill>
              </a:rPr>
              <a:t>engage students </a:t>
            </a:r>
            <a:r>
              <a:rPr lang="en-US" dirty="0">
                <a:solidFill>
                  <a:srgbClr val="FFFF00"/>
                </a:solidFill>
              </a:rPr>
              <a:t>in an </a:t>
            </a:r>
            <a:r>
              <a:rPr lang="en-US" b="1" dirty="0">
                <a:solidFill>
                  <a:srgbClr val="FFFF00"/>
                </a:solidFill>
              </a:rPr>
              <a:t>interactive and collaborative learning experience. </a:t>
            </a:r>
          </a:p>
          <a:p>
            <a:pPr algn="just"/>
            <a:r>
              <a:rPr lang="en-US" dirty="0">
                <a:solidFill>
                  <a:srgbClr val="FFFF00"/>
                </a:solidFill>
              </a:rPr>
              <a:t>Here you can apply to </a:t>
            </a:r>
            <a:r>
              <a:rPr lang="en-US" b="1" dirty="0">
                <a:solidFill>
                  <a:srgbClr val="FFFF00"/>
                </a:solidFill>
              </a:rPr>
              <a:t>critical thinking, problem-solving</a:t>
            </a:r>
            <a:r>
              <a:rPr lang="en-US" dirty="0">
                <a:solidFill>
                  <a:srgbClr val="FFFF00"/>
                </a:solidFill>
              </a:rPr>
              <a:t>, and </a:t>
            </a:r>
            <a:r>
              <a:rPr lang="en-US" b="1" dirty="0">
                <a:solidFill>
                  <a:srgbClr val="FFFF00"/>
                </a:solidFill>
              </a:rPr>
              <a:t>teamwork skills.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1272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dirty="0">
                <a:solidFill>
                  <a:srgbClr val="FFFF00"/>
                </a:solidFill>
              </a:rPr>
              <a:t>A breakout is a particularly motivating and teaching method that focuses in particular on promoting social and communicative skills.</a:t>
            </a:r>
          </a:p>
          <a:p>
            <a:pPr algn="just"/>
            <a:endParaRPr lang="en-US" dirty="0">
              <a:solidFill>
                <a:srgbClr val="FFFF00"/>
              </a:solidFill>
            </a:endParaRPr>
          </a:p>
          <a:p>
            <a:pPr algn="just"/>
            <a:r>
              <a:rPr lang="en-US" dirty="0">
                <a:solidFill>
                  <a:srgbClr val="FFFF00"/>
                </a:solidFill>
              </a:rPr>
              <a:t>The participants / learners have to solve </a:t>
            </a:r>
            <a:r>
              <a:rPr lang="en-US" b="1" dirty="0">
                <a:solidFill>
                  <a:srgbClr val="FFFF00"/>
                </a:solidFill>
              </a:rPr>
              <a:t>various puzzles, crack codes</a:t>
            </a:r>
            <a:r>
              <a:rPr lang="en-US" dirty="0">
                <a:solidFill>
                  <a:srgbClr val="FFFF00"/>
                </a:solidFill>
              </a:rPr>
              <a:t> and </a:t>
            </a:r>
            <a:r>
              <a:rPr lang="en-US" b="1" dirty="0">
                <a:solidFill>
                  <a:srgbClr val="FFFF00"/>
                </a:solidFill>
              </a:rPr>
              <a:t>solve other tasks </a:t>
            </a:r>
            <a:r>
              <a:rPr lang="en-US" dirty="0">
                <a:solidFill>
                  <a:srgbClr val="FFFF00"/>
                </a:solidFill>
              </a:rPr>
              <a:t>within a certain time in a team in order to open (digital) locks.</a:t>
            </a:r>
          </a:p>
          <a:p>
            <a:pPr algn="just"/>
            <a:r>
              <a:rPr lang="en-US" dirty="0">
                <a:solidFill>
                  <a:srgbClr val="FFFF00"/>
                </a:solidFill>
              </a:rPr>
              <a:t>.</a:t>
            </a:r>
          </a:p>
          <a:p>
            <a:pPr algn="just"/>
            <a:r>
              <a:rPr lang="en-US" dirty="0">
                <a:solidFill>
                  <a:srgbClr val="FFFF00"/>
                </a:solidFill>
              </a:rPr>
              <a:t>The </a:t>
            </a:r>
            <a:r>
              <a:rPr lang="en-US" b="1" dirty="0">
                <a:solidFill>
                  <a:srgbClr val="FFFF00"/>
                </a:solidFill>
              </a:rPr>
              <a:t>puzzles</a:t>
            </a:r>
            <a:r>
              <a:rPr lang="en-US" dirty="0">
                <a:solidFill>
                  <a:srgbClr val="FFFF00"/>
                </a:solidFill>
              </a:rPr>
              <a:t> and </a:t>
            </a:r>
            <a:r>
              <a:rPr lang="en-US" b="1" dirty="0">
                <a:solidFill>
                  <a:srgbClr val="FFFF00"/>
                </a:solidFill>
              </a:rPr>
              <a:t>tasks</a:t>
            </a:r>
            <a:r>
              <a:rPr lang="en-US" dirty="0">
                <a:solidFill>
                  <a:srgbClr val="FFFF00"/>
                </a:solidFill>
              </a:rPr>
              <a:t> used can be created and used both – </a:t>
            </a:r>
            <a:r>
              <a:rPr lang="en-US" b="1" dirty="0">
                <a:solidFill>
                  <a:srgbClr val="FFFF00"/>
                </a:solidFill>
              </a:rPr>
              <a:t>digitally</a:t>
            </a:r>
            <a:r>
              <a:rPr lang="en-US" dirty="0">
                <a:solidFill>
                  <a:srgbClr val="FFFF00"/>
                </a:solidFill>
              </a:rPr>
              <a:t> and </a:t>
            </a:r>
            <a:r>
              <a:rPr lang="en-US" b="1" dirty="0">
                <a:solidFill>
                  <a:srgbClr val="FFFF00"/>
                </a:solidFill>
              </a:rPr>
              <a:t>analogue.</a:t>
            </a:r>
          </a:p>
          <a:p>
            <a:pPr algn="just"/>
            <a:endParaRPr lang="en-US" dirty="0">
              <a:solidFill>
                <a:srgbClr val="FFFF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3442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44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89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20000" y="1683965"/>
            <a:ext cx="5045700" cy="2340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6205575" y="3547225"/>
            <a:ext cx="2215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5573475" y="1621225"/>
            <a:ext cx="2847300" cy="841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ubTitle" idx="1"/>
          </p:nvPr>
        </p:nvSpPr>
        <p:spPr>
          <a:xfrm>
            <a:off x="4634100" y="2571750"/>
            <a:ext cx="37866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800"/>
              <a:buNone/>
              <a:defRPr sz="16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2">
    <p:bg>
      <p:bgPr>
        <a:gradFill>
          <a:gsLst>
            <a:gs pos="0">
              <a:schemeClr val="lt2"/>
            </a:gs>
            <a:gs pos="100000">
              <a:schemeClr val="dk1"/>
            </a:gs>
          </a:gsLst>
          <a:lin ang="0" scaled="0"/>
        </a:gradFill>
        <a:effectLst/>
      </p:bgPr>
    </p:bg>
    <p:spTree>
      <p:nvGrpSpPr>
        <p:cNvPr id="1" name="Shape 70"/>
        <p:cNvGrpSpPr/>
        <p:nvPr/>
      </p:nvGrpSpPr>
      <p:grpSpPr>
        <a:xfrm>
          <a:off x="0" y="0"/>
          <a:ext cx="0" cy="0"/>
          <a:chOff x="0" y="0"/>
          <a:chExt cx="0" cy="0"/>
        </a:xfrm>
      </p:grpSpPr>
      <p:sp>
        <p:nvSpPr>
          <p:cNvPr id="75" name="Google Shape;75;p14"/>
          <p:cNvSpPr txBox="1">
            <a:spLocks noGrp="1"/>
          </p:cNvSpPr>
          <p:nvPr>
            <p:ph type="title"/>
          </p:nvPr>
        </p:nvSpPr>
        <p:spPr>
          <a:xfrm>
            <a:off x="720000" y="1233175"/>
            <a:ext cx="4461300" cy="14823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4"/>
          <p:cNvSpPr txBox="1">
            <a:spLocks noGrp="1"/>
          </p:cNvSpPr>
          <p:nvPr>
            <p:ph type="subTitle" idx="1"/>
          </p:nvPr>
        </p:nvSpPr>
        <p:spPr>
          <a:xfrm>
            <a:off x="720000" y="2872425"/>
            <a:ext cx="4828200" cy="159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Font typeface="Open Sans"/>
              <a:buChar char="●"/>
              <a:defRPr sz="1400">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800"/>
              <a:buFont typeface="Open Sans"/>
              <a:buChar char="○"/>
              <a:defRPr sz="2100"/>
            </a:lvl2pPr>
            <a:lvl3pPr lvl="2" algn="ctr" rtl="0">
              <a:lnSpc>
                <a:spcPct val="100000"/>
              </a:lnSpc>
              <a:spcBef>
                <a:spcPts val="0"/>
              </a:spcBef>
              <a:spcAft>
                <a:spcPts val="0"/>
              </a:spcAft>
              <a:buSzPts val="800"/>
              <a:buFont typeface="Open Sans"/>
              <a:buChar char="■"/>
              <a:defRPr sz="2100"/>
            </a:lvl3pPr>
            <a:lvl4pPr lvl="3" algn="ctr" rtl="0">
              <a:lnSpc>
                <a:spcPct val="100000"/>
              </a:lnSpc>
              <a:spcBef>
                <a:spcPts val="0"/>
              </a:spcBef>
              <a:spcAft>
                <a:spcPts val="0"/>
              </a:spcAft>
              <a:buSzPts val="800"/>
              <a:buFont typeface="Open Sans"/>
              <a:buChar char="●"/>
              <a:defRPr sz="2100"/>
            </a:lvl4pPr>
            <a:lvl5pPr lvl="4" algn="ctr" rtl="0">
              <a:lnSpc>
                <a:spcPct val="100000"/>
              </a:lnSpc>
              <a:spcBef>
                <a:spcPts val="0"/>
              </a:spcBef>
              <a:spcAft>
                <a:spcPts val="0"/>
              </a:spcAft>
              <a:buSzPts val="1100"/>
              <a:buFont typeface="Open Sans"/>
              <a:buChar char="○"/>
              <a:defRPr sz="2100"/>
            </a:lvl5pPr>
            <a:lvl6pPr lvl="5" algn="ctr" rtl="0">
              <a:lnSpc>
                <a:spcPct val="100000"/>
              </a:lnSpc>
              <a:spcBef>
                <a:spcPts val="0"/>
              </a:spcBef>
              <a:spcAft>
                <a:spcPts val="0"/>
              </a:spcAft>
              <a:buSzPts val="1100"/>
              <a:buFont typeface="Open Sans"/>
              <a:buChar char="■"/>
              <a:defRPr sz="2100"/>
            </a:lvl6pPr>
            <a:lvl7pPr lvl="6" algn="ctr" rtl="0">
              <a:lnSpc>
                <a:spcPct val="100000"/>
              </a:lnSpc>
              <a:spcBef>
                <a:spcPts val="0"/>
              </a:spcBef>
              <a:spcAft>
                <a:spcPts val="0"/>
              </a:spcAft>
              <a:buSzPts val="700"/>
              <a:buFont typeface="Open Sans"/>
              <a:buChar char="●"/>
              <a:defRPr sz="2100"/>
            </a:lvl7pPr>
            <a:lvl8pPr lvl="7" algn="ctr" rtl="0">
              <a:lnSpc>
                <a:spcPct val="100000"/>
              </a:lnSpc>
              <a:spcBef>
                <a:spcPts val="0"/>
              </a:spcBef>
              <a:spcAft>
                <a:spcPts val="0"/>
              </a:spcAft>
              <a:buSzPts val="700"/>
              <a:buFont typeface="Open Sans"/>
              <a:buChar char="○"/>
              <a:defRPr sz="2100"/>
            </a:lvl8pPr>
            <a:lvl9pPr lvl="8" algn="ctr" rtl="0">
              <a:lnSpc>
                <a:spcPct val="100000"/>
              </a:lnSpc>
              <a:spcBef>
                <a:spcPts val="0"/>
              </a:spcBef>
              <a:spcAft>
                <a:spcPts val="0"/>
              </a:spcAft>
              <a:buSzPts val="600"/>
              <a:buFont typeface="Open Sans"/>
              <a:buChar char="■"/>
              <a:defRPr sz="21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0" name="Google Shape;90;p16"/>
          <p:cNvSpPr txBox="1">
            <a:spLocks noGrp="1"/>
          </p:cNvSpPr>
          <p:nvPr>
            <p:ph type="subTitle" idx="1"/>
          </p:nvPr>
        </p:nvSpPr>
        <p:spPr>
          <a:xfrm>
            <a:off x="2355900" y="1874500"/>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1" name="Google Shape;91;p16"/>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2" name="Google Shape;92;p16"/>
          <p:cNvSpPr txBox="1">
            <a:spLocks noGrp="1"/>
          </p:cNvSpPr>
          <p:nvPr>
            <p:ph type="subTitle" idx="3"/>
          </p:nvPr>
        </p:nvSpPr>
        <p:spPr>
          <a:xfrm>
            <a:off x="4784275" y="1874500"/>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3" name="Google Shape;93;p16"/>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6"/>
          <p:cNvSpPr txBox="1">
            <a:spLocks noGrp="1"/>
          </p:cNvSpPr>
          <p:nvPr>
            <p:ph type="subTitle" idx="5"/>
          </p:nvPr>
        </p:nvSpPr>
        <p:spPr>
          <a:xfrm>
            <a:off x="4784275" y="3397225"/>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5" name="Google Shape;95;p16"/>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6" name="Google Shape;96;p16"/>
          <p:cNvSpPr txBox="1">
            <a:spLocks noGrp="1"/>
          </p:cNvSpPr>
          <p:nvPr>
            <p:ph type="subTitle" idx="7"/>
          </p:nvPr>
        </p:nvSpPr>
        <p:spPr>
          <a:xfrm>
            <a:off x="2355900" y="3397225"/>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7" name="Google Shape;97;p16"/>
          <p:cNvSpPr txBox="1">
            <a:spLocks noGrp="1"/>
          </p:cNvSpPr>
          <p:nvPr>
            <p:ph type="title" idx="8" hasCustomPrompt="1"/>
          </p:nvPr>
        </p:nvSpPr>
        <p:spPr>
          <a:xfrm>
            <a:off x="717604" y="1363904"/>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6"/>
          <p:cNvSpPr txBox="1">
            <a:spLocks noGrp="1"/>
          </p:cNvSpPr>
          <p:nvPr>
            <p:ph type="title" idx="9" hasCustomPrompt="1"/>
          </p:nvPr>
        </p:nvSpPr>
        <p:spPr>
          <a:xfrm>
            <a:off x="7393940" y="1363904"/>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99" name="Google Shape;99;p16"/>
          <p:cNvSpPr txBox="1">
            <a:spLocks noGrp="1"/>
          </p:cNvSpPr>
          <p:nvPr>
            <p:ph type="title" idx="13" hasCustomPrompt="1"/>
          </p:nvPr>
        </p:nvSpPr>
        <p:spPr>
          <a:xfrm>
            <a:off x="717604" y="2885223"/>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0" name="Google Shape;100;p16"/>
          <p:cNvSpPr txBox="1">
            <a:spLocks noGrp="1"/>
          </p:cNvSpPr>
          <p:nvPr>
            <p:ph type="title" idx="14" hasCustomPrompt="1"/>
          </p:nvPr>
        </p:nvSpPr>
        <p:spPr>
          <a:xfrm>
            <a:off x="7393940" y="2885223"/>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BLANK_1_1_1">
    <p:bg>
      <p:bgPr>
        <a:gradFill>
          <a:gsLst>
            <a:gs pos="0">
              <a:schemeClr val="lt2"/>
            </a:gs>
            <a:gs pos="100000">
              <a:schemeClr val="dk1"/>
            </a:gs>
          </a:gsLst>
          <a:lin ang="0" scaled="0"/>
        </a:gradFill>
        <a:effectLst/>
      </p:bgPr>
    </p:bg>
    <p:spTree>
      <p:nvGrpSpPr>
        <p:cNvPr id="1" name="Shape 101"/>
        <p:cNvGrpSpPr/>
        <p:nvPr/>
      </p:nvGrpSpPr>
      <p:grpSpPr>
        <a:xfrm>
          <a:off x="0" y="0"/>
          <a:ext cx="0" cy="0"/>
          <a:chOff x="0" y="0"/>
          <a:chExt cx="0" cy="0"/>
        </a:xfrm>
      </p:grpSpPr>
      <p:sp>
        <p:nvSpPr>
          <p:cNvPr id="105" name="Google Shape;105;p17"/>
          <p:cNvSpPr txBox="1">
            <a:spLocks noGrp="1"/>
          </p:cNvSpPr>
          <p:nvPr>
            <p:ph type="title"/>
          </p:nvPr>
        </p:nvSpPr>
        <p:spPr>
          <a:xfrm flipH="1">
            <a:off x="720000" y="1233175"/>
            <a:ext cx="45297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6" name="Google Shape;106;p17"/>
          <p:cNvSpPr txBox="1">
            <a:spLocks noGrp="1"/>
          </p:cNvSpPr>
          <p:nvPr>
            <p:ph type="subTitle" idx="1"/>
          </p:nvPr>
        </p:nvSpPr>
        <p:spPr>
          <a:xfrm flipH="1">
            <a:off x="720000" y="2715475"/>
            <a:ext cx="2909400" cy="76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10"/>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11"/>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12"/>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0"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ixabay.com/no/kalender-mai-m%C3%A5ned-200484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xtquickbytes.blogspot.com/2017/08/virtual-whiteboard-for-collaboration.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ocialmediaforlearning.com/2020/10/04/suggestions-to-help-prepare-for-using-online-breakout-rooms-as-learning-activit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mikemacmarketing/3603868865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hyperlink" Target="https://creativecommons.org/licenses/?lang=en" TargetMode="External"/><Relationship Id="rId4" Type="http://schemas.openxmlformats.org/officeDocument/2006/relationships/image" Target="../media/image10.sv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401683" y="2571750"/>
            <a:ext cx="8340634" cy="19195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2400" dirty="0" err="1">
                <a:solidFill>
                  <a:srgbClr val="1F2126"/>
                </a:solidFill>
              </a:rPr>
              <a:t>Kvalifikācijas</a:t>
            </a:r>
            <a:r>
              <a:rPr lang="en-US" sz="2400" dirty="0">
                <a:solidFill>
                  <a:srgbClr val="1F2126"/>
                </a:solidFill>
              </a:rPr>
              <a:t> </a:t>
            </a:r>
            <a:r>
              <a:rPr lang="en-US" sz="2400" dirty="0" err="1">
                <a:solidFill>
                  <a:srgbClr val="1F2126"/>
                </a:solidFill>
              </a:rPr>
              <a:t>celšanas</a:t>
            </a:r>
            <a:r>
              <a:rPr lang="en-US" sz="2400" dirty="0">
                <a:solidFill>
                  <a:srgbClr val="1F2126"/>
                </a:solidFill>
              </a:rPr>
              <a:t> </a:t>
            </a:r>
            <a:r>
              <a:rPr lang="en-US" sz="2400" dirty="0" err="1">
                <a:solidFill>
                  <a:srgbClr val="1F2126"/>
                </a:solidFill>
              </a:rPr>
              <a:t>programma</a:t>
            </a:r>
            <a:br>
              <a:rPr lang="en-US" sz="2400" dirty="0">
                <a:solidFill>
                  <a:srgbClr val="1F2126"/>
                </a:solidFill>
              </a:rPr>
            </a:br>
            <a:r>
              <a:rPr lang="en-US" sz="2400" dirty="0">
                <a:solidFill>
                  <a:srgbClr val="1F2126"/>
                </a:solidFill>
              </a:rPr>
              <a:t>un </a:t>
            </a:r>
            <a:r>
              <a:rPr lang="en-US" sz="2400" dirty="0" err="1">
                <a:solidFill>
                  <a:srgbClr val="1F2126"/>
                </a:solidFill>
              </a:rPr>
              <a:t>instrumenti</a:t>
            </a:r>
            <a:r>
              <a:rPr lang="en-US" sz="2400" dirty="0">
                <a:solidFill>
                  <a:srgbClr val="1F2126"/>
                </a:solidFill>
              </a:rPr>
              <a:t> </a:t>
            </a:r>
            <a:r>
              <a:rPr lang="en-US" sz="2400" dirty="0" err="1">
                <a:solidFill>
                  <a:srgbClr val="1F2126"/>
                </a:solidFill>
              </a:rPr>
              <a:t>prasmju</a:t>
            </a:r>
            <a:r>
              <a:rPr lang="en-US" sz="2400" dirty="0">
                <a:solidFill>
                  <a:srgbClr val="1F2126"/>
                </a:solidFill>
              </a:rPr>
              <a:t> </a:t>
            </a:r>
            <a:r>
              <a:rPr lang="en-US" sz="2400" dirty="0" err="1">
                <a:solidFill>
                  <a:srgbClr val="1F2126"/>
                </a:solidFill>
              </a:rPr>
              <a:t>novērtēšanai</a:t>
            </a:r>
            <a:br>
              <a:rPr lang="en-US" sz="2400" b="0" dirty="0">
                <a:solidFill>
                  <a:srgbClr val="1F2126"/>
                </a:solidFill>
              </a:rPr>
            </a:br>
            <a:br>
              <a:rPr lang="en-US" sz="1000" b="0" dirty="0">
                <a:solidFill>
                  <a:srgbClr val="1F2126"/>
                </a:solidFill>
              </a:rPr>
            </a:br>
            <a:r>
              <a:rPr lang="lv-LV" sz="2000" dirty="0">
                <a:solidFill>
                  <a:srgbClr val="1F2126"/>
                </a:solidFill>
              </a:rPr>
              <a:t>A daļa: digitāli pedagoģisko prasmju veidošana </a:t>
            </a:r>
            <a:r>
              <a:rPr lang="en-US" sz="2000" dirty="0" err="1">
                <a:solidFill>
                  <a:srgbClr val="1F2126"/>
                </a:solidFill>
              </a:rPr>
              <a:t>Profesionālās</a:t>
            </a:r>
            <a:r>
              <a:rPr lang="en-US" sz="2000" dirty="0">
                <a:solidFill>
                  <a:srgbClr val="1F2126"/>
                </a:solidFill>
              </a:rPr>
              <a:t> </a:t>
            </a:r>
            <a:r>
              <a:rPr lang="en-US" sz="2000" dirty="0" err="1">
                <a:solidFill>
                  <a:srgbClr val="1F2126"/>
                </a:solidFill>
              </a:rPr>
              <a:t>izglītības</a:t>
            </a:r>
            <a:r>
              <a:rPr lang="en-US" sz="2000" dirty="0">
                <a:solidFill>
                  <a:srgbClr val="1F2126"/>
                </a:solidFill>
              </a:rPr>
              <a:t> </a:t>
            </a:r>
            <a:r>
              <a:rPr lang="en-US" sz="2000" dirty="0" err="1">
                <a:solidFill>
                  <a:srgbClr val="1F2126"/>
                </a:solidFill>
              </a:rPr>
              <a:t>pasniedzējiem</a:t>
            </a:r>
            <a:br>
              <a:rPr lang="en-US" sz="1800" dirty="0">
                <a:solidFill>
                  <a:srgbClr val="1F2126"/>
                </a:solidFill>
              </a:rPr>
            </a:br>
            <a:r>
              <a:rPr lang="en-US" sz="1800" dirty="0">
                <a:solidFill>
                  <a:schemeClr val="tx1"/>
                </a:solidFill>
              </a:rPr>
              <a:t>B </a:t>
            </a:r>
            <a:r>
              <a:rPr lang="en-US" sz="1800" dirty="0" err="1">
                <a:solidFill>
                  <a:schemeClr val="tx1"/>
                </a:solidFill>
              </a:rPr>
              <a:t>modulis</a:t>
            </a:r>
            <a:r>
              <a:rPr lang="en-US" sz="1800" dirty="0">
                <a:solidFill>
                  <a:schemeClr val="tx1"/>
                </a:solidFill>
              </a:rPr>
              <a:t>: </a:t>
            </a:r>
            <a:r>
              <a:rPr lang="en-US" sz="1800" dirty="0" err="1">
                <a:solidFill>
                  <a:schemeClr val="tx1"/>
                </a:solidFill>
              </a:rPr>
              <a:t>konferenču</a:t>
            </a:r>
            <a:r>
              <a:rPr lang="en-US" sz="1800" dirty="0">
                <a:solidFill>
                  <a:schemeClr val="tx1"/>
                </a:solidFill>
              </a:rPr>
              <a:t> </a:t>
            </a:r>
            <a:r>
              <a:rPr lang="en-US" sz="1800" dirty="0" err="1">
                <a:solidFill>
                  <a:schemeClr val="tx1"/>
                </a:solidFill>
              </a:rPr>
              <a:t>rīki</a:t>
            </a:r>
            <a:r>
              <a:rPr lang="en-US" sz="1800" dirty="0">
                <a:solidFill>
                  <a:schemeClr val="tx1"/>
                </a:solidFill>
              </a:rPr>
              <a:t> un </a:t>
            </a:r>
            <a:r>
              <a:rPr lang="en-US" sz="1800" dirty="0" err="1">
                <a:solidFill>
                  <a:schemeClr val="tx1"/>
                </a:solidFill>
              </a:rPr>
              <a:t>digitālās</a:t>
            </a:r>
            <a:r>
              <a:rPr lang="en-US" sz="1800" dirty="0">
                <a:solidFill>
                  <a:schemeClr val="tx1"/>
                </a:solidFill>
              </a:rPr>
              <a:t> </a:t>
            </a:r>
            <a:r>
              <a:rPr lang="en-US" sz="1800" dirty="0" err="1">
                <a:solidFill>
                  <a:schemeClr val="tx1"/>
                </a:solidFill>
              </a:rPr>
              <a:t>darba</a:t>
            </a:r>
            <a:r>
              <a:rPr lang="en-US" sz="1800" dirty="0">
                <a:solidFill>
                  <a:schemeClr val="tx1"/>
                </a:solidFill>
              </a:rPr>
              <a:t> </a:t>
            </a:r>
            <a:r>
              <a:rPr lang="en-US" sz="1800" dirty="0" err="1">
                <a:solidFill>
                  <a:schemeClr val="tx1"/>
                </a:solidFill>
              </a:rPr>
              <a:t>istabas</a:t>
            </a:r>
            <a:endParaRPr lang="en-US" sz="1800" dirty="0">
              <a:solidFill>
                <a:schemeClr val="tx1"/>
              </a:solidFill>
            </a:endParaRP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3"/>
          <a:srcRect/>
          <a:stretch/>
        </p:blipFill>
        <p:spPr>
          <a:xfrm>
            <a:off x="1587896" y="1070218"/>
            <a:ext cx="5968208" cy="1367470"/>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sz="1400" b="1" dirty="0" err="1"/>
              <a:t>Konferenču</a:t>
            </a:r>
            <a:r>
              <a:rPr lang="en-IE" sz="1400" b="1" dirty="0"/>
              <a:t> </a:t>
            </a:r>
            <a:r>
              <a:rPr lang="en-IE" sz="1400" b="1" dirty="0" err="1"/>
              <a:t>rīku</a:t>
            </a:r>
            <a:r>
              <a:rPr lang="en-IE" sz="1400" b="1" dirty="0"/>
              <a:t> </a:t>
            </a:r>
            <a:r>
              <a:rPr lang="en-IE" sz="1400" b="1" dirty="0" err="1"/>
              <a:t>vispārīgās</a:t>
            </a:r>
            <a:r>
              <a:rPr lang="en-IE" sz="1400" b="1" dirty="0"/>
              <a:t> </a:t>
            </a:r>
            <a:r>
              <a:rPr lang="en-IE" sz="1400" b="1" dirty="0" err="1"/>
              <a:t>funkcijas</a:t>
            </a:r>
            <a:endParaRPr lang="en-IE" sz="1400" b="1" dirty="0"/>
          </a:p>
          <a:p>
            <a:pPr algn="l"/>
            <a:endParaRPr lang="en-IE" sz="1400" b="1" dirty="0">
              <a:solidFill>
                <a:srgbClr val="FFFF00"/>
              </a:solidFill>
            </a:endParaRPr>
          </a:p>
          <a:p>
            <a:pPr marL="134938" indent="-20638" algn="l"/>
            <a:r>
              <a:rPr lang="lv-LV" sz="1400" dirty="0">
                <a:solidFill>
                  <a:srgbClr val="FFFF00"/>
                </a:solidFill>
              </a:rPr>
              <a:t>Papildus jau piedāvātajām funkcijām ļoti bieži konferenču rīkos ir iekļautas arī šādas funkcijas:</a:t>
            </a:r>
          </a:p>
          <a:p>
            <a:pPr algn="l"/>
            <a:endParaRPr lang="lv-LV" sz="1400" dirty="0">
              <a:solidFill>
                <a:srgbClr val="FFFF00"/>
              </a:solidFill>
            </a:endParaRPr>
          </a:p>
          <a:p>
            <a:pPr algn="l">
              <a:buFont typeface="Arial" panose="020B0604020202020204" pitchFamily="34" charset="0"/>
              <a:buChar char="•"/>
            </a:pPr>
            <a:r>
              <a:rPr lang="lv-LV" sz="1400" dirty="0">
                <a:solidFill>
                  <a:srgbClr val="FFFF00"/>
                </a:solidFill>
              </a:rPr>
              <a:t>Kalendāra integrācija: plānotie notikumi tiek savienoti ar kalendāru sistēmām (parādās lietotāja kalendārā), lai plānotu un pārvaldītu sapulču ielūgumus.</a:t>
            </a:r>
            <a:endParaRPr lang="en-US" dirty="0">
              <a:solidFill>
                <a:srgbClr val="FFFF00"/>
              </a:solidFill>
            </a:endParaRPr>
          </a:p>
          <a:p>
            <a:pPr marL="571500" indent="-457200" algn="l">
              <a:buFont typeface="Arial" panose="020B0604020202020204" pitchFamily="34" charset="0"/>
              <a:buChar char="•"/>
            </a:pPr>
            <a:endParaRPr lang="en-US" dirty="0">
              <a:solidFill>
                <a:srgbClr val="FFFF00"/>
              </a:solidFill>
            </a:endParaRPr>
          </a:p>
          <a:p>
            <a:pPr marL="114300" indent="0" algn="l"/>
            <a:endParaRPr lang="en-GB" sz="11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Google Shape;204;p30">
            <a:extLst>
              <a:ext uri="{FF2B5EF4-FFF2-40B4-BE49-F238E27FC236}">
                <a16:creationId xmlns:a16="http://schemas.microsoft.com/office/drawing/2014/main" id="{80076DC5-9014-9090-C8D4-1F84BE5D0582}"/>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7F35BB96-921E-BE4B-BAB4-E823422FE998}"/>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4;p30">
            <a:extLst>
              <a:ext uri="{FF2B5EF4-FFF2-40B4-BE49-F238E27FC236}">
                <a16:creationId xmlns:a16="http://schemas.microsoft.com/office/drawing/2014/main" id="{2715D0F0-56AA-98CA-DC14-5DFEC1B8CF6D}"/>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rafik 6">
            <a:extLst>
              <a:ext uri="{FF2B5EF4-FFF2-40B4-BE49-F238E27FC236}">
                <a16:creationId xmlns:a16="http://schemas.microsoft.com/office/drawing/2014/main" id="{24B1EE52-DD52-464E-B7F5-F9014A89014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68788" y="2379148"/>
            <a:ext cx="2350274" cy="1400371"/>
          </a:xfrm>
          <a:prstGeom prst="rect">
            <a:avLst/>
          </a:prstGeom>
        </p:spPr>
      </p:pic>
    </p:spTree>
    <p:extLst>
      <p:ext uri="{BB962C8B-B14F-4D97-AF65-F5344CB8AC3E}">
        <p14:creationId xmlns:p14="http://schemas.microsoft.com/office/powerpoint/2010/main" val="72163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sz="1400" b="1" dirty="0" err="1"/>
              <a:t>Konferenču</a:t>
            </a:r>
            <a:r>
              <a:rPr lang="en-IE" sz="1400" b="1" dirty="0"/>
              <a:t> </a:t>
            </a:r>
            <a:r>
              <a:rPr lang="en-IE" sz="1400" b="1" dirty="0" err="1"/>
              <a:t>rīku</a:t>
            </a:r>
            <a:r>
              <a:rPr lang="en-IE" sz="1400" b="1" dirty="0"/>
              <a:t> </a:t>
            </a:r>
            <a:r>
              <a:rPr lang="en-IE" sz="1400" b="1" dirty="0" err="1"/>
              <a:t>vispārīgās</a:t>
            </a:r>
            <a:r>
              <a:rPr lang="en-IE" sz="1400" b="1" dirty="0"/>
              <a:t> </a:t>
            </a:r>
            <a:r>
              <a:rPr lang="en-IE" sz="1400" b="1" dirty="0" err="1"/>
              <a:t>funkcijas</a:t>
            </a:r>
            <a:endParaRPr lang="en-IE" sz="1400" b="1" dirty="0"/>
          </a:p>
          <a:p>
            <a:pPr algn="l"/>
            <a:endParaRPr lang="en-IE" sz="1400" b="1" dirty="0">
              <a:solidFill>
                <a:srgbClr val="FFFF00"/>
              </a:solidFill>
            </a:endParaRPr>
          </a:p>
          <a:p>
            <a:pPr marL="134938" indent="-20638" algn="l"/>
            <a:r>
              <a:rPr lang="lv-LV" sz="1400" dirty="0">
                <a:solidFill>
                  <a:srgbClr val="FFFF00"/>
                </a:solidFill>
              </a:rPr>
              <a:t>Papildus jau piedāvātajām funkcijām ļoti bieži konferenču rīkos ir iekļautas arī šādas funkcijas:</a:t>
            </a:r>
          </a:p>
          <a:p>
            <a:pPr algn="l"/>
            <a:endParaRPr lang="lv-LV" sz="1400" b="1" dirty="0"/>
          </a:p>
          <a:p>
            <a:pPr algn="l"/>
            <a:r>
              <a:rPr lang="lv-LV" sz="1400" dirty="0">
                <a:solidFill>
                  <a:srgbClr val="FFFF00"/>
                </a:solidFill>
              </a:rPr>
              <a:t>Virtuālā tāfele: nodrošina virtuālu telpu zīmēšanai, prāta vētrai un sadarbībai.</a:t>
            </a:r>
            <a:endParaRPr lang="en-GB" sz="11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Google Shape;204;p30">
            <a:extLst>
              <a:ext uri="{FF2B5EF4-FFF2-40B4-BE49-F238E27FC236}">
                <a16:creationId xmlns:a16="http://schemas.microsoft.com/office/drawing/2014/main" id="{80076DC5-9014-9090-C8D4-1F84BE5D0582}"/>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7F35BB96-921E-BE4B-BAB4-E823422FE998}"/>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4;p30">
            <a:extLst>
              <a:ext uri="{FF2B5EF4-FFF2-40B4-BE49-F238E27FC236}">
                <a16:creationId xmlns:a16="http://schemas.microsoft.com/office/drawing/2014/main" id="{2715D0F0-56AA-98CA-DC14-5DFEC1B8CF6D}"/>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rafik 12">
            <a:extLst>
              <a:ext uri="{FF2B5EF4-FFF2-40B4-BE49-F238E27FC236}">
                <a16:creationId xmlns:a16="http://schemas.microsoft.com/office/drawing/2014/main" id="{CC5CE0BF-DE8F-4977-9C86-93C62563A5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28921" y="2381879"/>
            <a:ext cx="3658332" cy="1779986"/>
          </a:xfrm>
          <a:prstGeom prst="rect">
            <a:avLst/>
          </a:prstGeom>
        </p:spPr>
      </p:pic>
    </p:spTree>
    <p:extLst>
      <p:ext uri="{BB962C8B-B14F-4D97-AF65-F5344CB8AC3E}">
        <p14:creationId xmlns:p14="http://schemas.microsoft.com/office/powerpoint/2010/main" val="420436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sz="1400" b="1" dirty="0" err="1"/>
              <a:t>Konferenču</a:t>
            </a:r>
            <a:r>
              <a:rPr lang="en-IE" sz="1400" b="1" dirty="0"/>
              <a:t> </a:t>
            </a:r>
            <a:r>
              <a:rPr lang="en-IE" sz="1400" b="1" dirty="0" err="1"/>
              <a:t>rīku</a:t>
            </a:r>
            <a:r>
              <a:rPr lang="en-IE" sz="1400" b="1" dirty="0"/>
              <a:t> </a:t>
            </a:r>
            <a:r>
              <a:rPr lang="en-IE" sz="1400" b="1" dirty="0" err="1"/>
              <a:t>vispārīgās</a:t>
            </a:r>
            <a:r>
              <a:rPr lang="en-IE" sz="1400" b="1" dirty="0"/>
              <a:t> </a:t>
            </a:r>
            <a:r>
              <a:rPr lang="en-IE" sz="1400" b="1" dirty="0" err="1"/>
              <a:t>funkcijas</a:t>
            </a:r>
            <a:endParaRPr lang="en-IE" sz="1400" b="1" dirty="0"/>
          </a:p>
          <a:p>
            <a:pPr algn="l"/>
            <a:endParaRPr lang="en-IE" sz="1400" b="1" dirty="0">
              <a:solidFill>
                <a:srgbClr val="FFFF00"/>
              </a:solidFill>
            </a:endParaRPr>
          </a:p>
          <a:p>
            <a:pPr marL="134938" indent="-20638" algn="l"/>
            <a:r>
              <a:rPr lang="lv-LV" sz="1400" dirty="0">
                <a:solidFill>
                  <a:srgbClr val="FFFF00"/>
                </a:solidFill>
              </a:rPr>
              <a:t>Papildus jau piedāvātajām funkcijām ļoti bieži konferenču rīkos ir iekļautas arī šādas funkcijas:</a:t>
            </a:r>
          </a:p>
          <a:p>
            <a:pPr marL="114300" indent="0" algn="l"/>
            <a:endParaRPr lang="en-US" dirty="0">
              <a:solidFill>
                <a:srgbClr val="FFFF00"/>
              </a:solidFill>
            </a:endParaRPr>
          </a:p>
          <a:p>
            <a:pPr marL="571500" indent="-457200" algn="l">
              <a:buFont typeface="Arial" panose="020B0604020202020204" pitchFamily="34" charset="0"/>
              <a:buChar char="•"/>
            </a:pPr>
            <a:r>
              <a:rPr lang="lv-LV" dirty="0">
                <a:solidFill>
                  <a:srgbClr val="FFFF00"/>
                </a:solidFill>
              </a:rPr>
              <a:t>Grupu darba telpas (breakout rooms): ļauj dalībniekiem sadalīties mazākās grupās mērķtiecīgākām diskusijām.</a:t>
            </a:r>
            <a:endParaRPr lang="en-US" dirty="0">
              <a:solidFill>
                <a:srgbClr val="FFFF00"/>
              </a:solidFill>
            </a:endParaRPr>
          </a:p>
          <a:p>
            <a:pPr marL="571500" indent="-457200" algn="l">
              <a:buFont typeface="Arial" panose="020B0604020202020204" pitchFamily="34" charset="0"/>
              <a:buChar char="•"/>
            </a:pPr>
            <a:endParaRPr lang="en-US" dirty="0">
              <a:solidFill>
                <a:srgbClr val="FFFF00"/>
              </a:solidFill>
            </a:endParaRPr>
          </a:p>
          <a:p>
            <a:pPr marL="114300" indent="0" algn="l"/>
            <a:endParaRPr lang="en-GB" sz="11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Google Shape;204;p30">
            <a:extLst>
              <a:ext uri="{FF2B5EF4-FFF2-40B4-BE49-F238E27FC236}">
                <a16:creationId xmlns:a16="http://schemas.microsoft.com/office/drawing/2014/main" id="{80076DC5-9014-9090-C8D4-1F84BE5D0582}"/>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7F35BB96-921E-BE4B-BAB4-E823422FE998}"/>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4;p30">
            <a:extLst>
              <a:ext uri="{FF2B5EF4-FFF2-40B4-BE49-F238E27FC236}">
                <a16:creationId xmlns:a16="http://schemas.microsoft.com/office/drawing/2014/main" id="{2715D0F0-56AA-98CA-DC14-5DFEC1B8CF6D}"/>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rafik 5">
            <a:extLst>
              <a:ext uri="{FF2B5EF4-FFF2-40B4-BE49-F238E27FC236}">
                <a16:creationId xmlns:a16="http://schemas.microsoft.com/office/drawing/2014/main" id="{67EFDF80-D9DB-4C3B-BD0B-F53B4188C16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01531" y="2380549"/>
            <a:ext cx="3059206" cy="1720803"/>
          </a:xfrm>
          <a:prstGeom prst="rect">
            <a:avLst/>
          </a:prstGeom>
        </p:spPr>
      </p:pic>
    </p:spTree>
    <p:extLst>
      <p:ext uri="{BB962C8B-B14F-4D97-AF65-F5344CB8AC3E}">
        <p14:creationId xmlns:p14="http://schemas.microsoft.com/office/powerpoint/2010/main" val="27704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sz="1400" b="1" dirty="0" err="1"/>
              <a:t>Konferenču</a:t>
            </a:r>
            <a:r>
              <a:rPr lang="en-IE" sz="1400" b="1" dirty="0"/>
              <a:t> </a:t>
            </a:r>
            <a:r>
              <a:rPr lang="en-IE" sz="1400" b="1" dirty="0" err="1"/>
              <a:t>rīku</a:t>
            </a:r>
            <a:r>
              <a:rPr lang="en-IE" sz="1400" b="1" dirty="0"/>
              <a:t> </a:t>
            </a:r>
            <a:r>
              <a:rPr lang="en-IE" sz="1400" b="1" dirty="0" err="1"/>
              <a:t>vispārīgās</a:t>
            </a:r>
            <a:r>
              <a:rPr lang="en-IE" sz="1400" b="1" dirty="0"/>
              <a:t> </a:t>
            </a:r>
            <a:r>
              <a:rPr lang="en-IE" sz="1400" b="1" dirty="0" err="1"/>
              <a:t>funkcijas</a:t>
            </a:r>
            <a:endParaRPr lang="en-IE" sz="1400" b="1" dirty="0"/>
          </a:p>
          <a:p>
            <a:pPr algn="l"/>
            <a:endParaRPr lang="en-IE" sz="1400" b="1" dirty="0">
              <a:solidFill>
                <a:srgbClr val="FFFF00"/>
              </a:solidFill>
            </a:endParaRPr>
          </a:p>
          <a:p>
            <a:pPr marL="134938" indent="-20638" algn="l"/>
            <a:r>
              <a:rPr lang="lv-LV" sz="1400" dirty="0">
                <a:solidFill>
                  <a:srgbClr val="FFFF00"/>
                </a:solidFill>
              </a:rPr>
              <a:t>Papildus jau piedāvātajām funkcijām ļoti bieži konferenču rīkos ir iekļautas arī šādas funkcijas:</a:t>
            </a:r>
          </a:p>
          <a:p>
            <a:pPr marL="114300" indent="0" algn="l"/>
            <a:endParaRPr lang="en-US" dirty="0">
              <a:solidFill>
                <a:srgbClr val="FFFF00"/>
              </a:solidFill>
            </a:endParaRPr>
          </a:p>
          <a:p>
            <a:pPr marL="571500" indent="-457200" algn="l">
              <a:buFont typeface="Arial" panose="020B0604020202020204" pitchFamily="34" charset="0"/>
              <a:buChar char="•"/>
            </a:pPr>
            <a:r>
              <a:rPr lang="lv-LV" dirty="0">
                <a:solidFill>
                  <a:srgbClr val="FFFF00"/>
                </a:solidFill>
              </a:rPr>
              <a:t>Drošības un privātuma līdzekļi: aizsargā datus un nodrošina konfidencialitāti sapulces laikā.</a:t>
            </a:r>
            <a:endParaRPr lang="en-US" dirty="0">
              <a:solidFill>
                <a:srgbClr val="FFFF00"/>
              </a:solidFill>
            </a:endParaRPr>
          </a:p>
          <a:p>
            <a:pPr marL="114300" indent="0" algn="l"/>
            <a:endParaRPr lang="en-GB" sz="11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Google Shape;204;p30">
            <a:extLst>
              <a:ext uri="{FF2B5EF4-FFF2-40B4-BE49-F238E27FC236}">
                <a16:creationId xmlns:a16="http://schemas.microsoft.com/office/drawing/2014/main" id="{80076DC5-9014-9090-C8D4-1F84BE5D0582}"/>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7F35BB96-921E-BE4B-BAB4-E823422FE998}"/>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4;p30">
            <a:extLst>
              <a:ext uri="{FF2B5EF4-FFF2-40B4-BE49-F238E27FC236}">
                <a16:creationId xmlns:a16="http://schemas.microsoft.com/office/drawing/2014/main" id="{2715D0F0-56AA-98CA-DC14-5DFEC1B8CF6D}"/>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rafik 5">
            <a:extLst>
              <a:ext uri="{FF2B5EF4-FFF2-40B4-BE49-F238E27FC236}">
                <a16:creationId xmlns:a16="http://schemas.microsoft.com/office/drawing/2014/main" id="{FD5C986F-3920-420A-8E87-428B59084AA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58766" y="2313312"/>
            <a:ext cx="2201971" cy="1761147"/>
          </a:xfrm>
          <a:prstGeom prst="rect">
            <a:avLst/>
          </a:prstGeom>
        </p:spPr>
      </p:pic>
      <p:sp>
        <p:nvSpPr>
          <p:cNvPr id="7" name="Textfeld 6">
            <a:extLst>
              <a:ext uri="{FF2B5EF4-FFF2-40B4-BE49-F238E27FC236}">
                <a16:creationId xmlns:a16="http://schemas.microsoft.com/office/drawing/2014/main" id="{D7891820-AB0B-418C-B83B-A75FDADD37B9}"/>
              </a:ext>
            </a:extLst>
          </p:cNvPr>
          <p:cNvSpPr txBox="1"/>
          <p:nvPr/>
        </p:nvSpPr>
        <p:spPr>
          <a:xfrm>
            <a:off x="6145734" y="4128189"/>
            <a:ext cx="2428034" cy="184666"/>
          </a:xfrm>
          <a:prstGeom prst="rect">
            <a:avLst/>
          </a:prstGeom>
          <a:noFill/>
        </p:spPr>
        <p:txBody>
          <a:bodyPr wrap="square" rtlCol="0">
            <a:spAutoFit/>
          </a:bodyPr>
          <a:lstStyle/>
          <a:p>
            <a:r>
              <a:rPr lang="de-DE" sz="600" dirty="0"/>
              <a:t>"</a:t>
            </a:r>
            <a:r>
              <a:rPr lang="de-DE" sz="600" dirty="0">
                <a:hlinkClick r:id="rId4" tooltip="https://www.flickr.com/photos/mikemacmarketing/36038688651"/>
              </a:rPr>
              <a:t>Dieses Foto</a:t>
            </a:r>
            <a:r>
              <a:rPr lang="de-DE" sz="600" dirty="0"/>
              <a:t>" von Unbekannter Autor ist lizenziert gemäß </a:t>
            </a:r>
            <a:r>
              <a:rPr lang="de-DE" sz="600" dirty="0">
                <a:hlinkClick r:id="rId5" tooltip="https://creativecommons.org/licenses/by/3.0/"/>
              </a:rPr>
              <a:t>CC BY</a:t>
            </a:r>
            <a:endParaRPr lang="de-DE" sz="600" dirty="0"/>
          </a:p>
        </p:txBody>
      </p:sp>
    </p:spTree>
    <p:extLst>
      <p:ext uri="{BB962C8B-B14F-4D97-AF65-F5344CB8AC3E}">
        <p14:creationId xmlns:p14="http://schemas.microsoft.com/office/powerpoint/2010/main" val="337908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6670152"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A2:</a:t>
            </a:r>
            <a:br>
              <a:rPr lang="en-GB" dirty="0">
                <a:solidFill>
                  <a:srgbClr val="FFFF00"/>
                </a:solidFill>
              </a:rPr>
            </a:br>
            <a:r>
              <a:rPr lang="en-GB" dirty="0" err="1">
                <a:solidFill>
                  <a:schemeClr val="bg1"/>
                </a:solidFill>
              </a:rPr>
              <a:t>Digitālo</a:t>
            </a:r>
            <a:r>
              <a:rPr lang="en-GB" dirty="0">
                <a:solidFill>
                  <a:schemeClr val="bg1"/>
                </a:solidFill>
              </a:rPr>
              <a:t> </a:t>
            </a:r>
            <a:r>
              <a:rPr lang="en-GB" dirty="0" err="1">
                <a:solidFill>
                  <a:schemeClr val="bg1"/>
                </a:solidFill>
              </a:rPr>
              <a:t>darba</a:t>
            </a:r>
            <a:r>
              <a:rPr lang="en-GB" dirty="0">
                <a:solidFill>
                  <a:schemeClr val="bg1"/>
                </a:solidFill>
              </a:rPr>
              <a:t> </a:t>
            </a:r>
            <a:r>
              <a:rPr lang="en-GB" dirty="0" err="1">
                <a:solidFill>
                  <a:schemeClr val="bg1"/>
                </a:solidFill>
              </a:rPr>
              <a:t>istabu</a:t>
            </a:r>
            <a:r>
              <a:rPr lang="en-GB" dirty="0">
                <a:solidFill>
                  <a:schemeClr val="bg1"/>
                </a:solidFill>
              </a:rPr>
              <a:t> </a:t>
            </a:r>
            <a:r>
              <a:rPr lang="en-GB" dirty="0" err="1">
                <a:solidFill>
                  <a:schemeClr val="bg1"/>
                </a:solidFill>
              </a:rPr>
              <a:t>uzdevumu</a:t>
            </a:r>
            <a:r>
              <a:rPr lang="en-GB" dirty="0">
                <a:solidFill>
                  <a:schemeClr val="bg1"/>
                </a:solidFill>
              </a:rPr>
              <a:t> </a:t>
            </a:r>
            <a:r>
              <a:rPr lang="en-GB" dirty="0" err="1">
                <a:solidFill>
                  <a:schemeClr val="bg1"/>
                </a:solidFill>
              </a:rPr>
              <a:t>struktūra</a:t>
            </a:r>
            <a:r>
              <a:rPr lang="en-GB" dirty="0">
                <a:solidFill>
                  <a:schemeClr val="bg1"/>
                </a:solidFill>
              </a:rPr>
              <a:t>!</a:t>
            </a:r>
            <a:endParaRPr b="1" dirty="0">
              <a:solidFill>
                <a:srgbClr val="FFFF00"/>
              </a:solidFill>
              <a:sym typeface="Montserrat"/>
            </a:endParaRPr>
          </a:p>
        </p:txBody>
      </p:sp>
      <p:sp>
        <p:nvSpPr>
          <p:cNvPr id="2" name="Google Shape;204;p30">
            <a:extLst>
              <a:ext uri="{FF2B5EF4-FFF2-40B4-BE49-F238E27FC236}">
                <a16:creationId xmlns:a16="http://schemas.microsoft.com/office/drawing/2014/main" id="{F8AE7073-1D12-4D46-E783-FC305AFF77F0}"/>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F863C4C4-6B02-D5B8-0677-CE900E13A88A}"/>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A4B1511C-1B8E-6E7B-F354-1AB95048D8C2}"/>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71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254064"/>
          </a:xfrm>
          <a:prstGeom prst="rect">
            <a:avLst/>
          </a:prstGeom>
        </p:spPr>
        <p:txBody>
          <a:bodyPr spcFirstLastPara="1" wrap="square" lIns="91425" tIns="91425" rIns="91425" bIns="91425" anchor="t" anchorCtr="0">
            <a:noAutofit/>
          </a:bodyPr>
          <a:lstStyle/>
          <a:p>
            <a:pPr algn="l"/>
            <a:r>
              <a:rPr lang="en-GB" dirty="0" err="1">
                <a:solidFill>
                  <a:schemeClr val="bg1"/>
                </a:solidFill>
              </a:rPr>
              <a:t>Digitālo</a:t>
            </a:r>
            <a:r>
              <a:rPr lang="en-GB" dirty="0">
                <a:solidFill>
                  <a:schemeClr val="bg1"/>
                </a:solidFill>
              </a:rPr>
              <a:t> </a:t>
            </a:r>
            <a:r>
              <a:rPr lang="en-GB" dirty="0" err="1">
                <a:solidFill>
                  <a:schemeClr val="bg1"/>
                </a:solidFill>
              </a:rPr>
              <a:t>darba</a:t>
            </a:r>
            <a:r>
              <a:rPr lang="en-GB" dirty="0">
                <a:solidFill>
                  <a:schemeClr val="bg1"/>
                </a:solidFill>
              </a:rPr>
              <a:t> </a:t>
            </a:r>
            <a:r>
              <a:rPr lang="en-GB" dirty="0" err="1">
                <a:solidFill>
                  <a:schemeClr val="bg1"/>
                </a:solidFill>
              </a:rPr>
              <a:t>istabu</a:t>
            </a:r>
            <a:r>
              <a:rPr lang="en-GB" dirty="0">
                <a:solidFill>
                  <a:schemeClr val="bg1"/>
                </a:solidFill>
              </a:rPr>
              <a:t> </a:t>
            </a:r>
            <a:r>
              <a:rPr lang="en-GB" dirty="0" err="1">
                <a:solidFill>
                  <a:schemeClr val="bg1"/>
                </a:solidFill>
              </a:rPr>
              <a:t>uzdevumu</a:t>
            </a:r>
            <a:r>
              <a:rPr lang="en-GB" dirty="0">
                <a:solidFill>
                  <a:schemeClr val="bg1"/>
                </a:solidFill>
              </a:rPr>
              <a:t> </a:t>
            </a:r>
            <a:r>
              <a:rPr lang="en-GB" dirty="0" err="1">
                <a:solidFill>
                  <a:schemeClr val="bg1"/>
                </a:solidFill>
              </a:rPr>
              <a:t>struktūra</a:t>
            </a:r>
            <a:r>
              <a:rPr lang="en-GB" dirty="0">
                <a:solidFill>
                  <a:schemeClr val="bg1"/>
                </a:solidFill>
              </a:rPr>
              <a:t>:</a:t>
            </a:r>
          </a:p>
          <a:p>
            <a:pPr algn="l"/>
            <a:endParaRPr lang="en-GB" sz="1500" dirty="0"/>
          </a:p>
          <a:p>
            <a:pPr marL="114300" indent="0" algn="l"/>
            <a:r>
              <a:rPr lang="lv-LV" dirty="0">
                <a:solidFill>
                  <a:srgbClr val="FFFF00"/>
                </a:solidFill>
              </a:rPr>
              <a:t>Lai digitālo darba istabu darbība būtu veiksmīga, ir jāņem vērā daži svarīgi faktori:</a:t>
            </a:r>
          </a:p>
          <a:p>
            <a:pPr marL="114300" indent="0" algn="l"/>
            <a:endParaRPr lang="lv-LV" dirty="0">
              <a:solidFill>
                <a:srgbClr val="FFFF00"/>
              </a:solidFill>
            </a:endParaRPr>
          </a:p>
          <a:p>
            <a:pPr marL="400050" indent="-285750" algn="l">
              <a:buFont typeface="Arial" panose="020B0604020202020204" pitchFamily="34" charset="0"/>
              <a:buChar char="•"/>
            </a:pPr>
            <a:r>
              <a:rPr lang="lv-LV" dirty="0">
                <a:solidFill>
                  <a:srgbClr val="FFFF00"/>
                </a:solidFill>
              </a:rPr>
              <a:t>Skaidri mērķi: pārliecinieties, ka jums ir skaidri uzdevuma mērķi un ka visi dalībnieki saprot, kas no viņiem tiek gaidīts</a:t>
            </a:r>
          </a:p>
          <a:p>
            <a:pPr marL="400050" indent="-285750" algn="l">
              <a:buFont typeface="Arial" panose="020B0604020202020204" pitchFamily="34" charset="0"/>
              <a:buChar char="•"/>
            </a:pPr>
            <a:endParaRPr lang="lv-LV" dirty="0">
              <a:solidFill>
                <a:srgbClr val="FFFF00"/>
              </a:solidFill>
            </a:endParaRPr>
          </a:p>
          <a:p>
            <a:pPr marL="400050" indent="-285750" algn="l">
              <a:buFont typeface="Arial" panose="020B0604020202020204" pitchFamily="34" charset="0"/>
              <a:buChar char="•"/>
            </a:pPr>
            <a:r>
              <a:rPr lang="lv-LV" dirty="0">
                <a:solidFill>
                  <a:srgbClr val="FFFF00"/>
                </a:solidFill>
              </a:rPr>
              <a:t>Mazs grupas lielums: Ideālā gadījumā grupas lielums būtu jāierobežo līdz 4-6 dalībniekiem, lai nodrošinātu intensīvu diskusiju</a:t>
            </a:r>
            <a:endParaRPr lang="en-GB"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5" name="Google Shape;204;p30">
            <a:extLst>
              <a:ext uri="{FF2B5EF4-FFF2-40B4-BE49-F238E27FC236}">
                <a16:creationId xmlns:a16="http://schemas.microsoft.com/office/drawing/2014/main" id="{1D505435-8A06-6398-5F19-571434833394}"/>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4;p30">
            <a:extLst>
              <a:ext uri="{FF2B5EF4-FFF2-40B4-BE49-F238E27FC236}">
                <a16:creationId xmlns:a16="http://schemas.microsoft.com/office/drawing/2014/main" id="{C8C7712F-0568-A942-E061-8CD22C16AD06}"/>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4;p30">
            <a:extLst>
              <a:ext uri="{FF2B5EF4-FFF2-40B4-BE49-F238E27FC236}">
                <a16:creationId xmlns:a16="http://schemas.microsoft.com/office/drawing/2014/main" id="{E38B7305-C9BC-9C2F-3AD5-8056C1757838}"/>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78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254064"/>
          </a:xfrm>
          <a:prstGeom prst="rect">
            <a:avLst/>
          </a:prstGeom>
        </p:spPr>
        <p:txBody>
          <a:bodyPr spcFirstLastPara="1" wrap="square" lIns="91425" tIns="91425" rIns="91425" bIns="91425" anchor="t" anchorCtr="0">
            <a:noAutofit/>
          </a:bodyPr>
          <a:lstStyle/>
          <a:p>
            <a:pPr algn="l"/>
            <a:r>
              <a:rPr lang="en-GB" dirty="0" err="1">
                <a:solidFill>
                  <a:schemeClr val="bg1"/>
                </a:solidFill>
              </a:rPr>
              <a:t>Digitālo</a:t>
            </a:r>
            <a:r>
              <a:rPr lang="en-GB" dirty="0">
                <a:solidFill>
                  <a:schemeClr val="bg1"/>
                </a:solidFill>
              </a:rPr>
              <a:t> </a:t>
            </a:r>
            <a:r>
              <a:rPr lang="en-GB" dirty="0" err="1">
                <a:solidFill>
                  <a:schemeClr val="bg1"/>
                </a:solidFill>
              </a:rPr>
              <a:t>darba</a:t>
            </a:r>
            <a:r>
              <a:rPr lang="en-GB" dirty="0">
                <a:solidFill>
                  <a:schemeClr val="bg1"/>
                </a:solidFill>
              </a:rPr>
              <a:t> </a:t>
            </a:r>
            <a:r>
              <a:rPr lang="en-GB" dirty="0" err="1">
                <a:solidFill>
                  <a:schemeClr val="bg1"/>
                </a:solidFill>
              </a:rPr>
              <a:t>istabu</a:t>
            </a:r>
            <a:r>
              <a:rPr lang="en-GB" dirty="0">
                <a:solidFill>
                  <a:schemeClr val="bg1"/>
                </a:solidFill>
              </a:rPr>
              <a:t> </a:t>
            </a:r>
            <a:r>
              <a:rPr lang="en-GB" dirty="0" err="1">
                <a:solidFill>
                  <a:schemeClr val="bg1"/>
                </a:solidFill>
              </a:rPr>
              <a:t>uzdevumu</a:t>
            </a:r>
            <a:r>
              <a:rPr lang="en-GB" dirty="0">
                <a:solidFill>
                  <a:schemeClr val="bg1"/>
                </a:solidFill>
              </a:rPr>
              <a:t> </a:t>
            </a:r>
            <a:r>
              <a:rPr lang="en-GB" dirty="0" err="1">
                <a:solidFill>
                  <a:schemeClr val="bg1"/>
                </a:solidFill>
              </a:rPr>
              <a:t>struktūra</a:t>
            </a:r>
            <a:r>
              <a:rPr lang="en-GB" dirty="0">
                <a:solidFill>
                  <a:schemeClr val="bg1"/>
                </a:solidFill>
              </a:rPr>
              <a:t>:</a:t>
            </a:r>
          </a:p>
          <a:p>
            <a:pPr algn="l"/>
            <a:endParaRPr lang="en-GB" sz="1400" dirty="0"/>
          </a:p>
          <a:p>
            <a:pPr marL="114300" indent="0" algn="l"/>
            <a:r>
              <a:rPr lang="lv-LV" sz="1600" dirty="0">
                <a:solidFill>
                  <a:srgbClr val="FFFF00"/>
                </a:solidFill>
              </a:rPr>
              <a:t>Lai digitālo darba istabu darbība būtu veiksmīga, ir jāņem vērā daži svarīgi faktori:</a:t>
            </a:r>
          </a:p>
          <a:p>
            <a:pPr marL="114300" indent="0" algn="l"/>
            <a:endParaRPr lang="lv-LV" sz="1600" dirty="0">
              <a:solidFill>
                <a:srgbClr val="FFFF00"/>
              </a:solidFill>
            </a:endParaRPr>
          </a:p>
          <a:p>
            <a:pPr marL="400050" indent="-285750" algn="l">
              <a:buFont typeface="Arial" panose="020B0604020202020204" pitchFamily="34" charset="0"/>
              <a:buChar char="•"/>
            </a:pPr>
            <a:r>
              <a:rPr lang="lv-LV" dirty="0">
                <a:solidFill>
                  <a:srgbClr val="FFFF00"/>
                </a:solidFill>
              </a:rPr>
              <a:t>Laika ierobežojums: iestatiet laika ierobežojumu, lai veicamās aktivitātes būtu produktīvas un tās varētu pabeigt saprātīgā laika posmā.</a:t>
            </a:r>
          </a:p>
          <a:p>
            <a:pPr marL="400050" indent="-285750" algn="l">
              <a:buFont typeface="Arial" panose="020B0604020202020204" pitchFamily="34" charset="0"/>
              <a:buChar char="•"/>
            </a:pPr>
            <a:endParaRPr lang="lv-LV" dirty="0">
              <a:solidFill>
                <a:srgbClr val="FFFF00"/>
              </a:solidFill>
            </a:endParaRPr>
          </a:p>
          <a:p>
            <a:pPr marL="400050" indent="-285750" algn="l">
              <a:buFont typeface="Arial" panose="020B0604020202020204" pitchFamily="34" charset="0"/>
              <a:buChar char="•"/>
            </a:pPr>
            <a:r>
              <a:rPr lang="lv-LV" dirty="0">
                <a:solidFill>
                  <a:srgbClr val="FFFF00"/>
                </a:solidFill>
              </a:rPr>
              <a:t>Strukturēts formāts: labi strukturēts formāts palīdzēs uzturēt diskusijas produktīvas un mērķtiecīgas.</a:t>
            </a:r>
            <a:endParaRPr lang="en-US"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5" name="Google Shape;204;p30">
            <a:extLst>
              <a:ext uri="{FF2B5EF4-FFF2-40B4-BE49-F238E27FC236}">
                <a16:creationId xmlns:a16="http://schemas.microsoft.com/office/drawing/2014/main" id="{1D505435-8A06-6398-5F19-571434833394}"/>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4;p30">
            <a:extLst>
              <a:ext uri="{FF2B5EF4-FFF2-40B4-BE49-F238E27FC236}">
                <a16:creationId xmlns:a16="http://schemas.microsoft.com/office/drawing/2014/main" id="{C8C7712F-0568-A942-E061-8CD22C16AD06}"/>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4;p30">
            <a:extLst>
              <a:ext uri="{FF2B5EF4-FFF2-40B4-BE49-F238E27FC236}">
                <a16:creationId xmlns:a16="http://schemas.microsoft.com/office/drawing/2014/main" id="{E38B7305-C9BC-9C2F-3AD5-8056C1757838}"/>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94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254064"/>
          </a:xfrm>
          <a:prstGeom prst="rect">
            <a:avLst/>
          </a:prstGeom>
        </p:spPr>
        <p:txBody>
          <a:bodyPr spcFirstLastPara="1" wrap="square" lIns="91425" tIns="91425" rIns="91425" bIns="91425" anchor="t" anchorCtr="0">
            <a:noAutofit/>
          </a:bodyPr>
          <a:lstStyle/>
          <a:p>
            <a:pPr algn="l"/>
            <a:r>
              <a:rPr lang="en-GB" dirty="0" err="1">
                <a:solidFill>
                  <a:schemeClr val="bg1"/>
                </a:solidFill>
              </a:rPr>
              <a:t>Digitālo</a:t>
            </a:r>
            <a:r>
              <a:rPr lang="en-GB" dirty="0">
                <a:solidFill>
                  <a:schemeClr val="bg1"/>
                </a:solidFill>
              </a:rPr>
              <a:t> </a:t>
            </a:r>
            <a:r>
              <a:rPr lang="en-GB" dirty="0" err="1">
                <a:solidFill>
                  <a:schemeClr val="bg1"/>
                </a:solidFill>
              </a:rPr>
              <a:t>darba</a:t>
            </a:r>
            <a:r>
              <a:rPr lang="en-GB" dirty="0">
                <a:solidFill>
                  <a:schemeClr val="bg1"/>
                </a:solidFill>
              </a:rPr>
              <a:t> </a:t>
            </a:r>
            <a:r>
              <a:rPr lang="en-GB" dirty="0" err="1">
                <a:solidFill>
                  <a:schemeClr val="bg1"/>
                </a:solidFill>
              </a:rPr>
              <a:t>istabu</a:t>
            </a:r>
            <a:r>
              <a:rPr lang="en-GB" dirty="0">
                <a:solidFill>
                  <a:schemeClr val="bg1"/>
                </a:solidFill>
              </a:rPr>
              <a:t> </a:t>
            </a:r>
            <a:r>
              <a:rPr lang="en-GB" dirty="0" err="1">
                <a:solidFill>
                  <a:schemeClr val="bg1"/>
                </a:solidFill>
              </a:rPr>
              <a:t>uzdevumu</a:t>
            </a:r>
            <a:r>
              <a:rPr lang="en-GB" dirty="0">
                <a:solidFill>
                  <a:schemeClr val="bg1"/>
                </a:solidFill>
              </a:rPr>
              <a:t> </a:t>
            </a:r>
            <a:r>
              <a:rPr lang="en-GB" dirty="0" err="1">
                <a:solidFill>
                  <a:schemeClr val="bg1"/>
                </a:solidFill>
              </a:rPr>
              <a:t>struktūra</a:t>
            </a:r>
            <a:r>
              <a:rPr lang="en-GB" dirty="0">
                <a:solidFill>
                  <a:schemeClr val="bg1"/>
                </a:solidFill>
              </a:rPr>
              <a:t>:</a:t>
            </a:r>
          </a:p>
          <a:p>
            <a:pPr algn="l"/>
            <a:endParaRPr lang="en-GB" sz="1400" dirty="0"/>
          </a:p>
          <a:p>
            <a:pPr marL="114300" indent="0" algn="l"/>
            <a:r>
              <a:rPr lang="lv-LV" sz="1600" dirty="0">
                <a:solidFill>
                  <a:srgbClr val="FFFF00"/>
                </a:solidFill>
              </a:rPr>
              <a:t>Lai digitālo darba istabu darbība būtu veiksmīga, ir jāņem vērā daži svarīgi faktori:</a:t>
            </a:r>
          </a:p>
          <a:p>
            <a:pPr marL="114300" indent="0" algn="l"/>
            <a:endParaRPr lang="en-US" sz="1200" dirty="0">
              <a:solidFill>
                <a:srgbClr val="FFFF00"/>
              </a:solidFill>
            </a:endParaRPr>
          </a:p>
          <a:p>
            <a:pPr marL="400050" indent="-285750" algn="l">
              <a:buFont typeface="Arial" panose="020B0604020202020204" pitchFamily="34" charset="0"/>
              <a:buChar char="•"/>
            </a:pPr>
            <a:r>
              <a:rPr lang="lv-LV" sz="1400" dirty="0">
                <a:solidFill>
                  <a:srgbClr val="FFFF00"/>
                </a:solidFill>
              </a:rPr>
              <a:t>Vadīšana/procesa atvieglošana: deleģējiet vienu personu, kas koordinēs izlaušanās istabas darbību. Lai virzītu sarunas un nodrošinātu, ka visi dalībnieki tiek uzklausīti vienlīdzīgi.</a:t>
            </a:r>
          </a:p>
          <a:p>
            <a:pPr marL="400050" indent="-285750" algn="l">
              <a:buFont typeface="Arial" panose="020B0604020202020204" pitchFamily="34" charset="0"/>
              <a:buChar char="•"/>
            </a:pPr>
            <a:endParaRPr lang="lv-LV" sz="1400" dirty="0">
              <a:solidFill>
                <a:srgbClr val="FFFF00"/>
              </a:solidFill>
            </a:endParaRPr>
          </a:p>
          <a:p>
            <a:pPr marL="400050" indent="-285750" algn="l">
              <a:buFont typeface="Arial" panose="020B0604020202020204" pitchFamily="34" charset="0"/>
              <a:buChar char="•"/>
            </a:pPr>
            <a:r>
              <a:rPr lang="lv-LV" sz="1400" dirty="0">
                <a:solidFill>
                  <a:srgbClr val="FFFF00"/>
                </a:solidFill>
              </a:rPr>
              <a:t>Interaktīvie rīki: izmantojiet interaktīvos rīkus, piemēram, virtuālās tāfeles vai koplietojamos dokumentus, lai atvieglotu sadarbību un informācijas apmaiņu.</a:t>
            </a:r>
          </a:p>
          <a:p>
            <a:pPr marL="400050" indent="-285750" algn="l">
              <a:buFont typeface="Arial" panose="020B0604020202020204" pitchFamily="34" charset="0"/>
              <a:buChar char="•"/>
            </a:pPr>
            <a:endParaRPr lang="lv-LV" sz="1400" dirty="0">
              <a:solidFill>
                <a:srgbClr val="FFFF00"/>
              </a:solidFill>
            </a:endParaRPr>
          </a:p>
          <a:p>
            <a:pPr marL="400050" indent="-285750" algn="l">
              <a:buFont typeface="Arial" panose="020B0604020202020204" pitchFamily="34" charset="0"/>
              <a:buChar char="•"/>
            </a:pPr>
            <a:r>
              <a:rPr lang="lv-LV" sz="1400" dirty="0">
                <a:solidFill>
                  <a:srgbClr val="FFFF00"/>
                </a:solidFill>
              </a:rPr>
              <a:t>Atgriezeniskā saite: pārliecinieties, ka ir saņemta atgriezeniskā saite no dalībniekiem, lai uzlabotu nākamo uzdevumu izstrādi. </a:t>
            </a:r>
            <a:endParaRPr lang="en-GB" sz="14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5" name="Google Shape;204;p30">
            <a:extLst>
              <a:ext uri="{FF2B5EF4-FFF2-40B4-BE49-F238E27FC236}">
                <a16:creationId xmlns:a16="http://schemas.microsoft.com/office/drawing/2014/main" id="{1D505435-8A06-6398-5F19-571434833394}"/>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4;p30">
            <a:extLst>
              <a:ext uri="{FF2B5EF4-FFF2-40B4-BE49-F238E27FC236}">
                <a16:creationId xmlns:a16="http://schemas.microsoft.com/office/drawing/2014/main" id="{C8C7712F-0568-A942-E061-8CD22C16AD06}"/>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4;p30">
            <a:extLst>
              <a:ext uri="{FF2B5EF4-FFF2-40B4-BE49-F238E27FC236}">
                <a16:creationId xmlns:a16="http://schemas.microsoft.com/office/drawing/2014/main" id="{E38B7305-C9BC-9C2F-3AD5-8056C1757838}"/>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83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a:t>Apguves</a:t>
            </a:r>
            <a:r>
              <a:rPr lang="en-GB" dirty="0"/>
              <a:t> </a:t>
            </a:r>
            <a:r>
              <a:rPr lang="en-GB" dirty="0" err="1"/>
              <a:t>fāze</a:t>
            </a:r>
            <a:endParaRPr dirty="0"/>
          </a:p>
        </p:txBody>
      </p:sp>
      <p:cxnSp>
        <p:nvCxnSpPr>
          <p:cNvPr id="263" name="Google Shape;263;p33"/>
          <p:cNvCxnSpPr/>
          <p:nvPr/>
        </p:nvCxnSpPr>
        <p:spPr>
          <a:xfrm>
            <a:off x="722027" y="27154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Untertitel 2">
            <a:extLst>
              <a:ext uri="{FF2B5EF4-FFF2-40B4-BE49-F238E27FC236}">
                <a16:creationId xmlns:a16="http://schemas.microsoft.com/office/drawing/2014/main" id="{344A6B59-5E9A-45D6-A410-ECDC4CE3AB3C}"/>
              </a:ext>
            </a:extLst>
          </p:cNvPr>
          <p:cNvSpPr>
            <a:spLocks noGrp="1"/>
          </p:cNvSpPr>
          <p:nvPr>
            <p:ph type="subTitle" idx="1"/>
          </p:nvPr>
        </p:nvSpPr>
        <p:spPr/>
        <p:txBody>
          <a:bodyPr/>
          <a:lstStyle/>
          <a:p>
            <a:pPr marL="141288" indent="0"/>
            <a:r>
              <a:rPr lang="lv-LV" b="1" dirty="0">
                <a:solidFill>
                  <a:srgbClr val="FFFF00"/>
                </a:solidFill>
              </a:rPr>
              <a:t>Darbs grupās un </a:t>
            </a:r>
            <a:r>
              <a:rPr lang="lv-LV" b="1" dirty="0" err="1">
                <a:solidFill>
                  <a:srgbClr val="FFFF00"/>
                </a:solidFill>
              </a:rPr>
              <a:t>pašvadīta</a:t>
            </a:r>
            <a:r>
              <a:rPr lang="lv-LV" b="1" dirty="0">
                <a:solidFill>
                  <a:srgbClr val="FFFF00"/>
                </a:solidFill>
              </a:rPr>
              <a:t> mācīšanās </a:t>
            </a:r>
            <a:endParaRPr lang="en-GB" b="1" dirty="0">
              <a:solidFill>
                <a:srgbClr val="FFFF00"/>
              </a:solidFill>
            </a:endParaRPr>
          </a:p>
          <a:p>
            <a:endParaRPr lang="de-DE" dirty="0">
              <a:solidFill>
                <a:srgbClr val="FFFF00"/>
              </a:solidFill>
            </a:endParaRPr>
          </a:p>
        </p:txBody>
      </p:sp>
      <p:sp>
        <p:nvSpPr>
          <p:cNvPr id="2" name="Minuszeichen 1">
            <a:extLst>
              <a:ext uri="{FF2B5EF4-FFF2-40B4-BE49-F238E27FC236}">
                <a16:creationId xmlns:a16="http://schemas.microsoft.com/office/drawing/2014/main" id="{E41CB9F8-58D5-4B99-A233-0B6CA4EB97DF}"/>
              </a:ext>
            </a:extLst>
          </p:cNvPr>
          <p:cNvSpPr/>
          <p:nvPr/>
        </p:nvSpPr>
        <p:spPr>
          <a:xfrm>
            <a:off x="5083550" y="3271836"/>
            <a:ext cx="3863283" cy="206239"/>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Text, dunkel, Licht enthält.&#10;&#10;Automatisch generierte Beschreibung">
            <a:extLst>
              <a:ext uri="{FF2B5EF4-FFF2-40B4-BE49-F238E27FC236}">
                <a16:creationId xmlns:a16="http://schemas.microsoft.com/office/drawing/2014/main" id="{4B4F1D22-CE82-16D2-09E5-2AEBC65205E7}"/>
              </a:ext>
            </a:extLst>
          </p:cNvPr>
          <p:cNvPicPr>
            <a:picLocks noChangeAspect="1"/>
          </p:cNvPicPr>
          <p:nvPr/>
        </p:nvPicPr>
        <p:blipFill>
          <a:blip r:embed="rId3"/>
          <a:stretch>
            <a:fillRect/>
          </a:stretch>
        </p:blipFill>
        <p:spPr>
          <a:xfrm>
            <a:off x="5514602" y="1330254"/>
            <a:ext cx="2575198" cy="19837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1559169" y="1335953"/>
            <a:ext cx="4685842" cy="2585323"/>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US" sz="1800" dirty="0" err="1">
                <a:solidFill>
                  <a:schemeClr val="bg1"/>
                </a:solidFill>
              </a:rPr>
              <a:t>Kādiem</a:t>
            </a:r>
            <a:r>
              <a:rPr lang="en-US" sz="1800" dirty="0">
                <a:solidFill>
                  <a:schemeClr val="bg1"/>
                </a:solidFill>
              </a:rPr>
              <a:t> </a:t>
            </a:r>
            <a:r>
              <a:rPr lang="en-US" sz="1800" dirty="0" err="1">
                <a:solidFill>
                  <a:schemeClr val="bg1"/>
                </a:solidFill>
              </a:rPr>
              <a:t>nolūkiem</a:t>
            </a:r>
            <a:r>
              <a:rPr lang="en-US" sz="1800" dirty="0">
                <a:solidFill>
                  <a:schemeClr val="bg1"/>
                </a:solidFill>
              </a:rPr>
              <a:t> </a:t>
            </a:r>
            <a:r>
              <a:rPr lang="en-US" sz="1800" dirty="0" err="1">
                <a:solidFill>
                  <a:schemeClr val="bg1"/>
                </a:solidFill>
              </a:rPr>
              <a:t>izmantot</a:t>
            </a:r>
            <a:r>
              <a:rPr lang="en-US" sz="1800" dirty="0">
                <a:solidFill>
                  <a:schemeClr val="bg1"/>
                </a:solidFill>
              </a:rPr>
              <a:t> /</a:t>
            </a:r>
            <a:r>
              <a:rPr lang="en-US" sz="1800" dirty="0" err="1">
                <a:solidFill>
                  <a:schemeClr val="bg1"/>
                </a:solidFill>
              </a:rPr>
              <a:t>vai</a:t>
            </a:r>
            <a:r>
              <a:rPr lang="en-US" sz="1800" dirty="0">
                <a:solidFill>
                  <a:schemeClr val="bg1"/>
                </a:solidFill>
              </a:rPr>
              <a:t> </a:t>
            </a:r>
            <a:r>
              <a:rPr lang="en-US" sz="1800" dirty="0" err="1">
                <a:solidFill>
                  <a:schemeClr val="bg1"/>
                </a:solidFill>
              </a:rPr>
              <a:t>varētu</a:t>
            </a:r>
            <a:r>
              <a:rPr lang="en-US" sz="1800" dirty="0">
                <a:solidFill>
                  <a:schemeClr val="bg1"/>
                </a:solidFill>
              </a:rPr>
              <a:t> </a:t>
            </a:r>
            <a:r>
              <a:rPr lang="en-US" sz="1800" dirty="0" err="1">
                <a:solidFill>
                  <a:schemeClr val="bg1"/>
                </a:solidFill>
              </a:rPr>
              <a:t>izmantot</a:t>
            </a:r>
            <a:r>
              <a:rPr lang="en-US" sz="1800" dirty="0">
                <a:solidFill>
                  <a:schemeClr val="bg1"/>
                </a:solidFill>
              </a:rPr>
              <a:t> </a:t>
            </a:r>
            <a:r>
              <a:rPr lang="en-US" sz="1800" dirty="0" err="1">
                <a:solidFill>
                  <a:schemeClr val="bg1"/>
                </a:solidFill>
              </a:rPr>
              <a:t>konferenču</a:t>
            </a:r>
            <a:r>
              <a:rPr lang="en-US" sz="1800" dirty="0">
                <a:solidFill>
                  <a:schemeClr val="bg1"/>
                </a:solidFill>
              </a:rPr>
              <a:t> </a:t>
            </a:r>
            <a:r>
              <a:rPr lang="en-US" sz="1800" dirty="0" err="1">
                <a:solidFill>
                  <a:schemeClr val="bg1"/>
                </a:solidFill>
              </a:rPr>
              <a:t>rīkus</a:t>
            </a:r>
            <a:r>
              <a:rPr lang="en-US" sz="1800" dirty="0">
                <a:solidFill>
                  <a:schemeClr val="bg1"/>
                </a:solidFill>
              </a:rPr>
              <a:t>? </a:t>
            </a:r>
            <a:r>
              <a:rPr lang="en-US" sz="1800" dirty="0" err="1">
                <a:solidFill>
                  <a:schemeClr val="bg1"/>
                </a:solidFill>
              </a:rPr>
              <a:t>Kādas</a:t>
            </a:r>
            <a:r>
              <a:rPr lang="en-US" sz="1800" dirty="0">
                <a:solidFill>
                  <a:schemeClr val="bg1"/>
                </a:solidFill>
              </a:rPr>
              <a:t> </a:t>
            </a:r>
            <a:r>
              <a:rPr lang="en-US" sz="1800" dirty="0" err="1">
                <a:solidFill>
                  <a:schemeClr val="bg1"/>
                </a:solidFill>
              </a:rPr>
              <a:t>ir</a:t>
            </a:r>
            <a:r>
              <a:rPr lang="en-US" sz="1800" dirty="0">
                <a:solidFill>
                  <a:schemeClr val="bg1"/>
                </a:solidFill>
              </a:rPr>
              <a:t> </a:t>
            </a:r>
            <a:r>
              <a:rPr lang="en-US" sz="1800" dirty="0" err="1">
                <a:solidFill>
                  <a:schemeClr val="bg1"/>
                </a:solidFill>
              </a:rPr>
              <a:t>konkrētu</a:t>
            </a:r>
            <a:r>
              <a:rPr lang="en-US" sz="1800" dirty="0">
                <a:solidFill>
                  <a:schemeClr val="bg1"/>
                </a:solidFill>
              </a:rPr>
              <a:t> </a:t>
            </a:r>
            <a:r>
              <a:rPr lang="en-US" sz="1800" dirty="0" err="1">
                <a:solidFill>
                  <a:schemeClr val="bg1"/>
                </a:solidFill>
              </a:rPr>
              <a:t>funkciju</a:t>
            </a:r>
            <a:r>
              <a:rPr lang="en-US" sz="1800" dirty="0">
                <a:solidFill>
                  <a:schemeClr val="bg1"/>
                </a:solidFill>
              </a:rPr>
              <a:t> </a:t>
            </a:r>
            <a:r>
              <a:rPr lang="en-US" sz="1800" dirty="0" err="1">
                <a:solidFill>
                  <a:schemeClr val="bg1"/>
                </a:solidFill>
              </a:rPr>
              <a:t>priekšrocības</a:t>
            </a:r>
            <a:r>
              <a:rPr lang="en-US" sz="1800" dirty="0">
                <a:solidFill>
                  <a:schemeClr val="bg1"/>
                </a:solidFill>
              </a:rPr>
              <a:t> </a:t>
            </a:r>
            <a:r>
              <a:rPr lang="en-US" sz="1800" dirty="0" err="1">
                <a:solidFill>
                  <a:schemeClr val="bg1"/>
                </a:solidFill>
              </a:rPr>
              <a:t>jūsu</a:t>
            </a:r>
            <a:r>
              <a:rPr lang="en-US" sz="1800" dirty="0">
                <a:solidFill>
                  <a:schemeClr val="bg1"/>
                </a:solidFill>
              </a:rPr>
              <a:t> </a:t>
            </a:r>
            <a:r>
              <a:rPr lang="en-US" sz="1800" dirty="0" err="1">
                <a:solidFill>
                  <a:schemeClr val="bg1"/>
                </a:solidFill>
              </a:rPr>
              <a:t>ikdienas</a:t>
            </a:r>
            <a:r>
              <a:rPr lang="en-US" sz="1800" dirty="0">
                <a:solidFill>
                  <a:schemeClr val="bg1"/>
                </a:solidFill>
              </a:rPr>
              <a:t> </a:t>
            </a:r>
            <a:r>
              <a:rPr lang="en-US" sz="1800" dirty="0" err="1">
                <a:solidFill>
                  <a:schemeClr val="bg1"/>
                </a:solidFill>
              </a:rPr>
              <a:t>darba</a:t>
            </a:r>
            <a:r>
              <a:rPr lang="en-US" sz="1800" dirty="0">
                <a:solidFill>
                  <a:schemeClr val="bg1"/>
                </a:solidFill>
              </a:rPr>
              <a:t> </a:t>
            </a:r>
            <a:r>
              <a:rPr lang="en-US" sz="1800" dirty="0" err="1">
                <a:solidFill>
                  <a:schemeClr val="bg1"/>
                </a:solidFill>
              </a:rPr>
              <a:t>veikšanā</a:t>
            </a:r>
            <a:r>
              <a:rPr lang="en-US" sz="1800" dirty="0">
                <a:solidFill>
                  <a:schemeClr val="bg1"/>
                </a:solidFill>
              </a:rPr>
              <a:t>?</a:t>
            </a:r>
          </a:p>
          <a:p>
            <a:pPr marL="285750" indent="-285750">
              <a:buClr>
                <a:schemeClr val="bg1"/>
              </a:buClr>
              <a:buFont typeface="Arial" panose="020B0604020202020204" pitchFamily="34" charset="0"/>
              <a:buChar char="•"/>
            </a:pPr>
            <a:endParaRPr lang="en-US" sz="1800" dirty="0">
              <a:solidFill>
                <a:schemeClr val="bg1"/>
              </a:solidFill>
            </a:endParaRPr>
          </a:p>
          <a:p>
            <a:pPr marL="285750" indent="-285750">
              <a:buClr>
                <a:schemeClr val="bg1"/>
              </a:buClr>
              <a:buFont typeface="Arial" panose="020B0604020202020204" pitchFamily="34" charset="0"/>
              <a:buChar char="•"/>
            </a:pPr>
            <a:r>
              <a:rPr lang="en-US" sz="1800" dirty="0" err="1">
                <a:solidFill>
                  <a:schemeClr val="bg1"/>
                </a:solidFill>
              </a:rPr>
              <a:t>Jums</a:t>
            </a:r>
            <a:r>
              <a:rPr lang="en-US" sz="1800" dirty="0">
                <a:solidFill>
                  <a:schemeClr val="bg1"/>
                </a:solidFill>
              </a:rPr>
              <a:t> </a:t>
            </a:r>
            <a:r>
              <a:rPr lang="en-US" sz="1800" dirty="0" err="1">
                <a:solidFill>
                  <a:schemeClr val="bg1"/>
                </a:solidFill>
              </a:rPr>
              <a:t>ir</a:t>
            </a:r>
            <a:r>
              <a:rPr lang="en-US" sz="1800" dirty="0">
                <a:solidFill>
                  <a:schemeClr val="bg1"/>
                </a:solidFill>
              </a:rPr>
              <a:t> 20 </a:t>
            </a:r>
            <a:r>
              <a:rPr lang="en-US" sz="1800" dirty="0" err="1">
                <a:solidFill>
                  <a:schemeClr val="bg1"/>
                </a:solidFill>
              </a:rPr>
              <a:t>minūtes</a:t>
            </a:r>
            <a:r>
              <a:rPr lang="en-US" sz="1800" dirty="0">
                <a:solidFill>
                  <a:schemeClr val="bg1"/>
                </a:solidFill>
              </a:rPr>
              <a:t>. </a:t>
            </a:r>
            <a:r>
              <a:rPr lang="en-US" sz="1800" dirty="0" err="1">
                <a:solidFill>
                  <a:schemeClr val="bg1"/>
                </a:solidFill>
              </a:rPr>
              <a:t>Lūdzu</a:t>
            </a:r>
            <a:r>
              <a:rPr lang="en-US" sz="1800" dirty="0">
                <a:solidFill>
                  <a:schemeClr val="bg1"/>
                </a:solidFill>
              </a:rPr>
              <a:t>, </a:t>
            </a:r>
            <a:r>
              <a:rPr lang="en-US" sz="1800" dirty="0" err="1">
                <a:solidFill>
                  <a:schemeClr val="bg1"/>
                </a:solidFill>
              </a:rPr>
              <a:t>sadarbojieties</a:t>
            </a:r>
            <a:r>
              <a:rPr lang="en-US" sz="1800" dirty="0">
                <a:solidFill>
                  <a:schemeClr val="bg1"/>
                </a:solidFill>
              </a:rPr>
              <a:t> </a:t>
            </a:r>
            <a:r>
              <a:rPr lang="en-US" sz="1800" dirty="0" err="1">
                <a:solidFill>
                  <a:schemeClr val="bg1"/>
                </a:solidFill>
              </a:rPr>
              <a:t>ar</a:t>
            </a:r>
            <a:r>
              <a:rPr lang="en-US" sz="1800" dirty="0">
                <a:solidFill>
                  <a:schemeClr val="bg1"/>
                </a:solidFill>
              </a:rPr>
              <a:t> </a:t>
            </a:r>
            <a:r>
              <a:rPr lang="en-US" sz="1800" dirty="0" err="1">
                <a:solidFill>
                  <a:schemeClr val="bg1"/>
                </a:solidFill>
              </a:rPr>
              <a:t>citu</a:t>
            </a:r>
            <a:r>
              <a:rPr lang="en-US" sz="1800" dirty="0">
                <a:solidFill>
                  <a:schemeClr val="bg1"/>
                </a:solidFill>
              </a:rPr>
              <a:t> </a:t>
            </a:r>
            <a:r>
              <a:rPr lang="en-US" sz="1800" dirty="0" err="1">
                <a:solidFill>
                  <a:schemeClr val="bg1"/>
                </a:solidFill>
              </a:rPr>
              <a:t>personu</a:t>
            </a:r>
            <a:r>
              <a:rPr lang="en-US" sz="1800" dirty="0">
                <a:solidFill>
                  <a:schemeClr val="bg1"/>
                </a:solidFill>
              </a:rPr>
              <a:t>.</a:t>
            </a:r>
          </a:p>
          <a:p>
            <a:pPr marL="285750" indent="-285750">
              <a:buClr>
                <a:schemeClr val="bg1"/>
              </a:buClr>
              <a:buFont typeface="Arial" panose="020B0604020202020204" pitchFamily="34" charset="0"/>
              <a:buChar char="•"/>
            </a:pPr>
            <a:endParaRPr lang="en-US" sz="1800" dirty="0">
              <a:solidFill>
                <a:schemeClr val="bg1"/>
              </a:solidFill>
            </a:endParaRPr>
          </a:p>
          <a:p>
            <a:pPr marL="285750" indent="-285750">
              <a:buClr>
                <a:schemeClr val="bg1"/>
              </a:buClr>
              <a:buFont typeface="Arial" panose="020B0604020202020204" pitchFamily="34" charset="0"/>
              <a:buChar char="•"/>
            </a:pPr>
            <a:r>
              <a:rPr lang="en-US" sz="1800" dirty="0" err="1">
                <a:solidFill>
                  <a:schemeClr val="bg1"/>
                </a:solidFill>
              </a:rPr>
              <a:t>Dalieties</a:t>
            </a:r>
            <a:r>
              <a:rPr lang="en-US" sz="1800" dirty="0">
                <a:solidFill>
                  <a:schemeClr val="bg1"/>
                </a:solidFill>
              </a:rPr>
              <a:t> </a:t>
            </a:r>
            <a:r>
              <a:rPr lang="en-US" sz="1800" dirty="0" err="1">
                <a:solidFill>
                  <a:schemeClr val="bg1"/>
                </a:solidFill>
              </a:rPr>
              <a:t>ar</a:t>
            </a:r>
            <a:r>
              <a:rPr lang="en-US" sz="1800" dirty="0">
                <a:solidFill>
                  <a:schemeClr val="bg1"/>
                </a:solidFill>
              </a:rPr>
              <a:t> </a:t>
            </a:r>
            <a:r>
              <a:rPr lang="en-US" sz="1800" dirty="0" err="1">
                <a:solidFill>
                  <a:schemeClr val="bg1"/>
                </a:solidFill>
              </a:rPr>
              <a:t>idejām</a:t>
            </a:r>
            <a:r>
              <a:rPr lang="en-US" sz="1800" dirty="0">
                <a:solidFill>
                  <a:schemeClr val="bg1"/>
                </a:solidFill>
              </a:rPr>
              <a:t>.</a:t>
            </a:r>
            <a:endParaRPr lang="en-GB" sz="1800" dirty="0">
              <a:solidFill>
                <a:schemeClr val="bg1"/>
              </a:solidFill>
            </a:endParaRP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66745" y="2103423"/>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7131" y="129836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7" y="318347"/>
            <a:ext cx="2685096" cy="584775"/>
          </a:xfrm>
          <a:prstGeom prst="rect">
            <a:avLst/>
          </a:prstGeom>
          <a:noFill/>
        </p:spPr>
        <p:txBody>
          <a:bodyPr wrap="square" rtlCol="0">
            <a:spAutoFit/>
          </a:bodyPr>
          <a:lstStyle/>
          <a:p>
            <a:pPr algn="ctr"/>
            <a:r>
              <a:rPr lang="de-DE" sz="3200" dirty="0">
                <a:solidFill>
                  <a:schemeClr val="bg1"/>
                </a:solidFill>
              </a:rPr>
              <a:t>1.uzdevums</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6745" y="3028950"/>
            <a:ext cx="914400" cy="914400"/>
          </a:xfrm>
          <a:prstGeom prst="rect">
            <a:avLst/>
          </a:prstGeom>
        </p:spPr>
      </p:pic>
      <p:sp>
        <p:nvSpPr>
          <p:cNvPr id="2" name="Minuszeichen 1">
            <a:extLst>
              <a:ext uri="{FF2B5EF4-FFF2-40B4-BE49-F238E27FC236}">
                <a16:creationId xmlns:a16="http://schemas.microsoft.com/office/drawing/2014/main" id="{89454C4D-0D80-6525-9DF8-319B259B5569}"/>
              </a:ext>
            </a:extLst>
          </p:cNvPr>
          <p:cNvSpPr/>
          <p:nvPr/>
        </p:nvSpPr>
        <p:spPr>
          <a:xfrm>
            <a:off x="239422" y="4525489"/>
            <a:ext cx="793360" cy="152400"/>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dunkel, Licht enthält.&#10;&#10;Automatisch generierte Beschreibung">
            <a:extLst>
              <a:ext uri="{FF2B5EF4-FFF2-40B4-BE49-F238E27FC236}">
                <a16:creationId xmlns:a16="http://schemas.microsoft.com/office/drawing/2014/main" id="{DBC0B550-9620-F97E-1CE9-788BE411946F}"/>
              </a:ext>
            </a:extLst>
          </p:cNvPr>
          <p:cNvPicPr>
            <a:picLocks noChangeAspect="1"/>
          </p:cNvPicPr>
          <p:nvPr/>
        </p:nvPicPr>
        <p:blipFill>
          <a:blip r:embed="rId9"/>
          <a:stretch>
            <a:fillRect/>
          </a:stretch>
        </p:blipFill>
        <p:spPr>
          <a:xfrm>
            <a:off x="328917" y="4082123"/>
            <a:ext cx="614370" cy="473257"/>
          </a:xfrm>
          <a:prstGeom prst="rect">
            <a:avLst/>
          </a:prstGeom>
        </p:spPr>
      </p:pic>
    </p:spTree>
    <p:extLst>
      <p:ext uri="{BB962C8B-B14F-4D97-AF65-F5344CB8AC3E}">
        <p14:creationId xmlns:p14="http://schemas.microsoft.com/office/powerpoint/2010/main" val="374567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560825" y="1587425"/>
            <a:ext cx="2164505" cy="421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800" dirty="0" err="1"/>
              <a:t>Ievads</a:t>
            </a:r>
            <a:endParaRPr sz="1800" dirty="0"/>
          </a:p>
        </p:txBody>
      </p:sp>
      <p:sp>
        <p:nvSpPr>
          <p:cNvPr id="230" name="Google Shape;230;p32"/>
          <p:cNvSpPr txBox="1">
            <a:spLocks noGrp="1"/>
          </p:cNvSpPr>
          <p:nvPr>
            <p:ph type="title" idx="2"/>
          </p:nvPr>
        </p:nvSpPr>
        <p:spPr>
          <a:xfrm>
            <a:off x="4267647" y="1710971"/>
            <a:ext cx="3450261" cy="414665"/>
          </a:xfrm>
          <a:prstGeom prst="rect">
            <a:avLst/>
          </a:prstGeom>
        </p:spPr>
        <p:txBody>
          <a:bodyPr spcFirstLastPara="1" wrap="square" lIns="0" tIns="0" rIns="0" bIns="0" anchor="ctr" anchorCtr="0">
            <a:noAutofit/>
          </a:bodyPr>
          <a:lstStyle/>
          <a:p>
            <a:r>
              <a:rPr lang="lv-LV" sz="1800" dirty="0"/>
              <a:t>Par tēmu: </a:t>
            </a:r>
            <a:r>
              <a:rPr lang="lv-LV" sz="1800" dirty="0">
                <a:solidFill>
                  <a:srgbClr val="FFFF00"/>
                </a:solidFill>
              </a:rPr>
              <a:t>konferenču rīki un digitālās darba istabas</a:t>
            </a:r>
            <a:endParaRPr sz="1800" dirty="0">
              <a:solidFill>
                <a:srgbClr val="FFFF00"/>
              </a:solidFill>
            </a:endParaRPr>
          </a:p>
        </p:txBody>
      </p:sp>
      <p:sp>
        <p:nvSpPr>
          <p:cNvPr id="246" name="Google Shape;246;p32"/>
          <p:cNvSpPr txBox="1">
            <a:spLocks noGrp="1"/>
          </p:cNvSpPr>
          <p:nvPr>
            <p:ph type="title" idx="8"/>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A</a:t>
            </a:r>
            <a:endParaRPr dirty="0"/>
          </a:p>
        </p:txBody>
      </p:sp>
      <p:sp>
        <p:nvSpPr>
          <p:cNvPr id="247" name="Google Shape;247;p32"/>
          <p:cNvSpPr txBox="1">
            <a:spLocks noGrp="1"/>
          </p:cNvSpPr>
          <p:nvPr>
            <p:ph type="title" idx="9"/>
          </p:nvPr>
        </p:nvSpPr>
        <p:spPr>
          <a:xfrm>
            <a:off x="0" y="2143222"/>
            <a:ext cx="1028700" cy="554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B</a:t>
            </a:r>
            <a:endParaRPr dirty="0"/>
          </a:p>
        </p:txBody>
      </p:sp>
      <p:cxnSp>
        <p:nvCxnSpPr>
          <p:cNvPr id="236" name="Google Shape;236;p32"/>
          <p:cNvCxnSpPr/>
          <p:nvPr/>
        </p:nvCxnSpPr>
        <p:spPr>
          <a:xfrm rot="10800000">
            <a:off x="720000" y="2697622"/>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32"/>
          <p:cNvCxnSpPr/>
          <p:nvPr/>
        </p:nvCxnSpPr>
        <p:spPr>
          <a:xfrm rot="10800000">
            <a:off x="720000" y="1892060"/>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32"/>
          <p:cNvCxnSpPr>
            <a:cxnSpLocks/>
          </p:cNvCxnSpPr>
          <p:nvPr/>
        </p:nvCxnSpPr>
        <p:spPr>
          <a:xfrm>
            <a:off x="657614" y="1287444"/>
            <a:ext cx="0" cy="2662820"/>
          </a:xfrm>
          <a:prstGeom prst="straightConnector1">
            <a:avLst/>
          </a:prstGeom>
          <a:noFill/>
          <a:ln w="19050" cap="flat" cmpd="sng">
            <a:solidFill>
              <a:schemeClr val="lt1"/>
            </a:solidFill>
            <a:prstDash val="solid"/>
            <a:round/>
            <a:headEnd type="none" w="med" len="med"/>
            <a:tailEnd type="none" w="med" len="med"/>
          </a:ln>
        </p:spPr>
      </p:cxnSp>
      <p:sp>
        <p:nvSpPr>
          <p:cNvPr id="33" name="Google Shape;228;p32">
            <a:extLst>
              <a:ext uri="{FF2B5EF4-FFF2-40B4-BE49-F238E27FC236}">
                <a16:creationId xmlns:a16="http://schemas.microsoft.com/office/drawing/2014/main" id="{D48773A4-A640-42C3-A73F-58EC066A2BBE}"/>
              </a:ext>
            </a:extLst>
          </p:cNvPr>
          <p:cNvSpPr txBox="1">
            <a:spLocks/>
          </p:cNvSpPr>
          <p:nvPr/>
        </p:nvSpPr>
        <p:spPr>
          <a:xfrm>
            <a:off x="1537949" y="2364694"/>
            <a:ext cx="2187378" cy="421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en-GB" sz="1800" dirty="0" err="1"/>
              <a:t>Apguves</a:t>
            </a:r>
            <a:r>
              <a:rPr lang="en-GB" sz="1800" dirty="0"/>
              <a:t> </a:t>
            </a:r>
            <a:r>
              <a:rPr lang="en-GB" sz="1800" dirty="0" err="1"/>
              <a:t>fāze</a:t>
            </a:r>
            <a:endParaRPr lang="en-GB" sz="1800" dirty="0"/>
          </a:p>
        </p:txBody>
      </p:sp>
      <p:sp>
        <p:nvSpPr>
          <p:cNvPr id="34" name="Google Shape;230;p32">
            <a:extLst>
              <a:ext uri="{FF2B5EF4-FFF2-40B4-BE49-F238E27FC236}">
                <a16:creationId xmlns:a16="http://schemas.microsoft.com/office/drawing/2014/main" id="{49137F48-784B-42AB-90A2-5632C077AB5A}"/>
              </a:ext>
            </a:extLst>
          </p:cNvPr>
          <p:cNvSpPr txBox="1">
            <a:spLocks/>
          </p:cNvSpPr>
          <p:nvPr/>
        </p:nvSpPr>
        <p:spPr>
          <a:xfrm>
            <a:off x="4267647" y="2902341"/>
            <a:ext cx="3436699" cy="414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de-DE" sz="1800" dirty="0" err="1"/>
              <a:t>Darbs</a:t>
            </a:r>
            <a:r>
              <a:rPr lang="de-DE" sz="1800" dirty="0"/>
              <a:t> </a:t>
            </a:r>
            <a:r>
              <a:rPr lang="de-DE" sz="1800" dirty="0" err="1"/>
              <a:t>mazās</a:t>
            </a:r>
            <a:r>
              <a:rPr lang="de-DE" sz="1800" dirty="0"/>
              <a:t> </a:t>
            </a:r>
            <a:r>
              <a:rPr lang="de-DE" sz="1800" dirty="0" err="1"/>
              <a:t>grupās</a:t>
            </a:r>
            <a:br>
              <a:rPr lang="de-DE" sz="1800" dirty="0"/>
            </a:br>
            <a:r>
              <a:rPr lang="lv-LV" sz="1800" dirty="0">
                <a:solidFill>
                  <a:srgbClr val="FFFF00"/>
                </a:solidFill>
              </a:rPr>
              <a:t>konferenču rīki un digitālās darba istabas</a:t>
            </a:r>
            <a:endParaRPr lang="de-DE" sz="1800"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1151965" y="1597651"/>
            <a:ext cx="6248400" cy="2308324"/>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lv-LV" sz="1800" dirty="0">
                <a:solidFill>
                  <a:schemeClr val="bg1"/>
                </a:solidFill>
              </a:rPr>
              <a:t>Izpētiet un izmēģiniet dažādus konferenču rīkus! Lai to izdarītu izveidojiet kontus tiem rīkiem, kas jums ir saistoši un noderīgi, pārbaudiet to piedāvātās funkcijas. </a:t>
            </a:r>
          </a:p>
          <a:p>
            <a:pPr marL="285750" indent="-285750">
              <a:buClr>
                <a:schemeClr val="bg1"/>
              </a:buClr>
              <a:buFont typeface="Arial" panose="020B0604020202020204" pitchFamily="34" charset="0"/>
              <a:buChar char="•"/>
            </a:pPr>
            <a:endParaRPr lang="lv-LV" sz="1800" dirty="0">
              <a:solidFill>
                <a:schemeClr val="bg1"/>
              </a:solidFill>
            </a:endParaRPr>
          </a:p>
          <a:p>
            <a:pPr marL="285750" indent="-285750">
              <a:buClr>
                <a:schemeClr val="bg1"/>
              </a:buClr>
              <a:buFont typeface="Arial" panose="020B0604020202020204" pitchFamily="34" charset="0"/>
              <a:buChar char="•"/>
            </a:pPr>
            <a:r>
              <a:rPr lang="lv-LV" sz="1800" dirty="0">
                <a:solidFill>
                  <a:schemeClr val="bg1"/>
                </a:solidFill>
              </a:rPr>
              <a:t>Jums ir 60 minūtes. Lūdzu, strādājiet patstāvīgi.</a:t>
            </a:r>
          </a:p>
          <a:p>
            <a:pPr marL="285750" indent="-285750">
              <a:buClr>
                <a:schemeClr val="bg1"/>
              </a:buClr>
              <a:buFont typeface="Arial" panose="020B0604020202020204" pitchFamily="34" charset="0"/>
              <a:buChar char="•"/>
            </a:pPr>
            <a:endParaRPr lang="lv-LV" sz="1800" dirty="0">
              <a:solidFill>
                <a:schemeClr val="bg1"/>
              </a:solidFill>
            </a:endParaRPr>
          </a:p>
          <a:p>
            <a:pPr marL="285750" indent="-285750">
              <a:buClr>
                <a:schemeClr val="bg1"/>
              </a:buClr>
              <a:buFont typeface="Arial" panose="020B0604020202020204" pitchFamily="34" charset="0"/>
              <a:buChar char="•"/>
            </a:pPr>
            <a:r>
              <a:rPr lang="lv-LV" sz="1800" dirty="0">
                <a:solidFill>
                  <a:schemeClr val="bg1"/>
                </a:solidFill>
              </a:rPr>
              <a:t>Dalieties iespaidos, pamatojoties uz to, ko esat izpētījis un pierakstījis. </a:t>
            </a:r>
            <a:endParaRPr lang="en-GB" sz="1800" dirty="0">
              <a:solidFill>
                <a:schemeClr val="bg1"/>
              </a:solidFill>
            </a:endParaRP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9429" y="2435265"/>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9815" y="1316558"/>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6" y="318347"/>
            <a:ext cx="2949501" cy="584775"/>
          </a:xfrm>
          <a:prstGeom prst="rect">
            <a:avLst/>
          </a:prstGeom>
          <a:noFill/>
        </p:spPr>
        <p:txBody>
          <a:bodyPr wrap="square" rtlCol="0">
            <a:spAutoFit/>
          </a:bodyPr>
          <a:lstStyle/>
          <a:p>
            <a:pPr algn="ctr"/>
            <a:r>
              <a:rPr lang="de-DE" sz="3200" dirty="0">
                <a:solidFill>
                  <a:schemeClr val="bg1"/>
                </a:solidFill>
              </a:rPr>
              <a:t>2.uzdevums</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09043" y="3346753"/>
            <a:ext cx="914400" cy="914400"/>
          </a:xfrm>
          <a:prstGeom prst="rect">
            <a:avLst/>
          </a:prstGeom>
        </p:spPr>
      </p:pic>
      <p:sp>
        <p:nvSpPr>
          <p:cNvPr id="5" name="Minuszeichen 4">
            <a:extLst>
              <a:ext uri="{FF2B5EF4-FFF2-40B4-BE49-F238E27FC236}">
                <a16:creationId xmlns:a16="http://schemas.microsoft.com/office/drawing/2014/main" id="{89D7E276-F31F-DCA4-ABE3-BF2C17C10DA4}"/>
              </a:ext>
            </a:extLst>
          </p:cNvPr>
          <p:cNvSpPr/>
          <p:nvPr/>
        </p:nvSpPr>
        <p:spPr>
          <a:xfrm>
            <a:off x="239422" y="4525489"/>
            <a:ext cx="793360" cy="152400"/>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Ein Bild, das Text, dunkel, Licht enthält.&#10;&#10;Automatisch generierte Beschreibung">
            <a:extLst>
              <a:ext uri="{FF2B5EF4-FFF2-40B4-BE49-F238E27FC236}">
                <a16:creationId xmlns:a16="http://schemas.microsoft.com/office/drawing/2014/main" id="{9061D3FA-279E-4869-2E63-D9A463338F24}"/>
              </a:ext>
            </a:extLst>
          </p:cNvPr>
          <p:cNvPicPr>
            <a:picLocks noChangeAspect="1"/>
          </p:cNvPicPr>
          <p:nvPr/>
        </p:nvPicPr>
        <p:blipFill>
          <a:blip r:embed="rId9"/>
          <a:stretch>
            <a:fillRect/>
          </a:stretch>
        </p:blipFill>
        <p:spPr>
          <a:xfrm>
            <a:off x="328917" y="4082123"/>
            <a:ext cx="614370" cy="473257"/>
          </a:xfrm>
          <a:prstGeom prst="rect">
            <a:avLst/>
          </a:prstGeom>
        </p:spPr>
      </p:pic>
    </p:spTree>
    <p:extLst>
      <p:ext uri="{BB962C8B-B14F-4D97-AF65-F5344CB8AC3E}">
        <p14:creationId xmlns:p14="http://schemas.microsoft.com/office/powerpoint/2010/main" val="397096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1122276" y="1101687"/>
            <a:ext cx="5677917" cy="2677656"/>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lv-LV" dirty="0">
                <a:solidFill>
                  <a:schemeClr val="bg1"/>
                </a:solidFill>
              </a:rPr>
              <a:t>Padomājiet par dažādiem digitālo darba istabu uzdevumiem!</a:t>
            </a:r>
          </a:p>
          <a:p>
            <a:pPr marL="285750" indent="-285750">
              <a:buClr>
                <a:schemeClr val="bg1"/>
              </a:buClr>
              <a:buFont typeface="Arial" panose="020B0604020202020204" pitchFamily="34" charset="0"/>
              <a:buChar char="•"/>
            </a:pPr>
            <a:endParaRPr lang="lv-LV" dirty="0">
              <a:solidFill>
                <a:schemeClr val="bg1"/>
              </a:solidFill>
            </a:endParaRPr>
          </a:p>
          <a:p>
            <a:pPr marL="285750" indent="-285750">
              <a:buClr>
                <a:schemeClr val="bg1"/>
              </a:buClr>
              <a:buFont typeface="Arial" panose="020B0604020202020204" pitchFamily="34" charset="0"/>
              <a:buChar char="•"/>
            </a:pPr>
            <a:r>
              <a:rPr lang="lv-LV" dirty="0">
                <a:solidFill>
                  <a:schemeClr val="bg1"/>
                </a:solidFill>
              </a:rPr>
              <a:t>Izveidojiet dažādus uzdevumus un pārrunājiet to priekšrocības ar saviem kolēģiem. Kopīgojiet tos un mēģiniet tos izveidot pēc iespējas pieejamākus lietotājam (</a:t>
            </a:r>
            <a:r>
              <a:rPr lang="lv-LV" dirty="0" err="1">
                <a:solidFill>
                  <a:schemeClr val="bg1"/>
                </a:solidFill>
              </a:rPr>
              <a:t>Creative</a:t>
            </a:r>
            <a:r>
              <a:rPr lang="lv-LV" dirty="0">
                <a:solidFill>
                  <a:schemeClr val="bg1"/>
                </a:solidFill>
              </a:rPr>
              <a:t> </a:t>
            </a:r>
            <a:r>
              <a:rPr lang="lv-LV" dirty="0" err="1">
                <a:solidFill>
                  <a:schemeClr val="bg1"/>
                </a:solidFill>
              </a:rPr>
              <a:t>Commons</a:t>
            </a:r>
            <a:r>
              <a:rPr lang="lv-LV" dirty="0">
                <a:solidFill>
                  <a:schemeClr val="bg1"/>
                </a:solidFill>
              </a:rPr>
              <a:t> licences), lai nodrošinātu vieglu uzdevumu apvienošanu, pārrakstīšanu un pārveidošanu dažādām mērķa grupām!</a:t>
            </a:r>
          </a:p>
          <a:p>
            <a:pPr marL="285750" indent="-285750">
              <a:buClr>
                <a:schemeClr val="bg1"/>
              </a:buClr>
              <a:buFont typeface="Arial" panose="020B0604020202020204" pitchFamily="34" charset="0"/>
              <a:buChar char="•"/>
            </a:pPr>
            <a:endParaRPr lang="lv-LV" dirty="0">
              <a:solidFill>
                <a:schemeClr val="bg1"/>
              </a:solidFill>
            </a:endParaRPr>
          </a:p>
          <a:p>
            <a:pPr marL="285750" indent="-285750">
              <a:buClr>
                <a:schemeClr val="bg1"/>
              </a:buClr>
              <a:buFont typeface="Arial" panose="020B0604020202020204" pitchFamily="34" charset="0"/>
              <a:buChar char="•"/>
            </a:pPr>
            <a:r>
              <a:rPr lang="lv-LV" dirty="0">
                <a:solidFill>
                  <a:schemeClr val="bg1"/>
                </a:solidFill>
              </a:rPr>
              <a:t>Jums ir 60 minūtes. Lūdzu, strādājiet patstāvīgi.</a:t>
            </a:r>
          </a:p>
          <a:p>
            <a:pPr marL="285750" indent="-285750">
              <a:buClr>
                <a:schemeClr val="bg1"/>
              </a:buClr>
              <a:buFont typeface="Arial" panose="020B0604020202020204" pitchFamily="34" charset="0"/>
              <a:buChar char="•"/>
            </a:pPr>
            <a:endParaRPr lang="lv-LV" dirty="0">
              <a:solidFill>
                <a:schemeClr val="bg1"/>
              </a:solidFill>
            </a:endParaRPr>
          </a:p>
          <a:p>
            <a:pPr marL="285750" indent="-285750">
              <a:buClr>
                <a:schemeClr val="bg1"/>
              </a:buClr>
              <a:buFont typeface="Arial" panose="020B0604020202020204" pitchFamily="34" charset="0"/>
              <a:buChar char="•"/>
            </a:pPr>
            <a:r>
              <a:rPr lang="lv-LV" dirty="0">
                <a:solidFill>
                  <a:schemeClr val="bg1"/>
                </a:solidFill>
              </a:rPr>
              <a:t>Dalieties iespaidos, pamatojoties uz to, ko esat izpētījis un pierakstījis. </a:t>
            </a:r>
            <a:endParaRPr lang="en-GB" dirty="0">
              <a:solidFill>
                <a:schemeClr val="bg1"/>
              </a:solidFill>
            </a:endParaRP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1202" y="2944029"/>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851" y="1873078"/>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7" y="318347"/>
            <a:ext cx="2861366" cy="584775"/>
          </a:xfrm>
          <a:prstGeom prst="rect">
            <a:avLst/>
          </a:prstGeom>
          <a:noFill/>
        </p:spPr>
        <p:txBody>
          <a:bodyPr wrap="square" rtlCol="0">
            <a:spAutoFit/>
          </a:bodyPr>
          <a:lstStyle/>
          <a:p>
            <a:pPr algn="ctr"/>
            <a:r>
              <a:rPr lang="de-DE" sz="3200" dirty="0">
                <a:solidFill>
                  <a:schemeClr val="bg1"/>
                </a:solidFill>
              </a:rPr>
              <a:t>3.uzdevums</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89762" y="3640980"/>
            <a:ext cx="914400" cy="914400"/>
          </a:xfrm>
          <a:prstGeom prst="rect">
            <a:avLst/>
          </a:prstGeom>
        </p:spPr>
      </p:pic>
      <p:sp>
        <p:nvSpPr>
          <p:cNvPr id="5" name="Minuszeichen 4">
            <a:extLst>
              <a:ext uri="{FF2B5EF4-FFF2-40B4-BE49-F238E27FC236}">
                <a16:creationId xmlns:a16="http://schemas.microsoft.com/office/drawing/2014/main" id="{89D7E276-F31F-DCA4-ABE3-BF2C17C10DA4}"/>
              </a:ext>
            </a:extLst>
          </p:cNvPr>
          <p:cNvSpPr/>
          <p:nvPr/>
        </p:nvSpPr>
        <p:spPr>
          <a:xfrm>
            <a:off x="239422" y="4525489"/>
            <a:ext cx="793360" cy="152400"/>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Ein Bild, das Text, dunkel, Licht enthält.&#10;&#10;Automatisch generierte Beschreibung">
            <a:extLst>
              <a:ext uri="{FF2B5EF4-FFF2-40B4-BE49-F238E27FC236}">
                <a16:creationId xmlns:a16="http://schemas.microsoft.com/office/drawing/2014/main" id="{9061D3FA-279E-4869-2E63-D9A463338F24}"/>
              </a:ext>
            </a:extLst>
          </p:cNvPr>
          <p:cNvPicPr>
            <a:picLocks noChangeAspect="1"/>
          </p:cNvPicPr>
          <p:nvPr/>
        </p:nvPicPr>
        <p:blipFill>
          <a:blip r:embed="rId9"/>
          <a:stretch>
            <a:fillRect/>
          </a:stretch>
        </p:blipFill>
        <p:spPr>
          <a:xfrm>
            <a:off x="328917" y="4082123"/>
            <a:ext cx="614370" cy="473257"/>
          </a:xfrm>
          <a:prstGeom prst="rect">
            <a:avLst/>
          </a:prstGeom>
        </p:spPr>
      </p:pic>
      <p:sp>
        <p:nvSpPr>
          <p:cNvPr id="2" name="Rechteck 1">
            <a:extLst>
              <a:ext uri="{FF2B5EF4-FFF2-40B4-BE49-F238E27FC236}">
                <a16:creationId xmlns:a16="http://schemas.microsoft.com/office/drawing/2014/main" id="{F01C1A74-0D6E-48D3-8B19-E61C23E181B8}"/>
              </a:ext>
            </a:extLst>
          </p:cNvPr>
          <p:cNvSpPr/>
          <p:nvPr/>
        </p:nvSpPr>
        <p:spPr>
          <a:xfrm>
            <a:off x="7100821" y="751867"/>
            <a:ext cx="1926301" cy="1938992"/>
          </a:xfrm>
          <a:prstGeom prst="rect">
            <a:avLst/>
          </a:prstGeom>
          <a:solidFill>
            <a:schemeClr val="accent3">
              <a:lumMod val="60000"/>
              <a:lumOff val="40000"/>
            </a:schemeClr>
          </a:solidFill>
          <a:ln>
            <a:solidFill>
              <a:schemeClr val="tx1"/>
            </a:solidFill>
          </a:ln>
        </p:spPr>
        <p:txBody>
          <a:bodyPr wrap="square">
            <a:spAutoFit/>
          </a:bodyPr>
          <a:lstStyle/>
          <a:p>
            <a:r>
              <a:rPr lang="en-US" sz="1200" b="1" dirty="0" err="1">
                <a:solidFill>
                  <a:schemeClr val="bg1"/>
                </a:solidFill>
              </a:rPr>
              <a:t>Plašāka</a:t>
            </a:r>
            <a:r>
              <a:rPr lang="en-US" sz="1200" b="1" dirty="0">
                <a:solidFill>
                  <a:schemeClr val="bg1"/>
                </a:solidFill>
              </a:rPr>
              <a:t> </a:t>
            </a:r>
            <a:r>
              <a:rPr lang="en-US" sz="1200" b="1" dirty="0" err="1">
                <a:solidFill>
                  <a:schemeClr val="bg1"/>
                </a:solidFill>
              </a:rPr>
              <a:t>informācija</a:t>
            </a:r>
            <a:r>
              <a:rPr lang="en-US" sz="1200" b="1" dirty="0">
                <a:solidFill>
                  <a:schemeClr val="bg1"/>
                </a:solidFill>
              </a:rPr>
              <a:t> par Creative Commons </a:t>
            </a:r>
            <a:r>
              <a:rPr lang="en-US" sz="1200" b="1" dirty="0" err="1">
                <a:solidFill>
                  <a:schemeClr val="bg1"/>
                </a:solidFill>
              </a:rPr>
              <a:t>licencēm</a:t>
            </a:r>
            <a:r>
              <a:rPr lang="en-US" sz="1200" b="1" dirty="0">
                <a:solidFill>
                  <a:schemeClr val="bg1"/>
                </a:solidFill>
              </a:rPr>
              <a:t>:</a:t>
            </a:r>
          </a:p>
          <a:p>
            <a:endParaRPr lang="en-US" sz="1200" b="1" dirty="0">
              <a:solidFill>
                <a:schemeClr val="bg1"/>
              </a:solidFill>
            </a:endParaRPr>
          </a:p>
          <a:p>
            <a:r>
              <a:rPr lang="en-US" sz="1200" b="1" dirty="0" err="1">
                <a:solidFill>
                  <a:schemeClr val="bg1"/>
                </a:solidFill>
              </a:rPr>
              <a:t>Saite</a:t>
            </a:r>
            <a:r>
              <a:rPr lang="en-US" sz="1200" b="1" dirty="0">
                <a:solidFill>
                  <a:schemeClr val="bg1"/>
                </a:solidFill>
              </a:rPr>
              <a:t>:</a:t>
            </a:r>
            <a:endParaRPr lang="en-US" sz="1200" dirty="0">
              <a:hlinkClick r:id="rId10">
                <a:extLst>
                  <a:ext uri="{A12FA001-AC4F-418D-AE19-62706E023703}">
                    <ahyp:hlinkClr xmlns:ahyp="http://schemas.microsoft.com/office/drawing/2018/hyperlinkcolor" val="tx"/>
                  </a:ext>
                </a:extLst>
              </a:hlinkClick>
            </a:endParaRPr>
          </a:p>
          <a:p>
            <a:r>
              <a:rPr lang="en-US" sz="1200" dirty="0">
                <a:hlinkClick r:id="rId10">
                  <a:extLst>
                    <a:ext uri="{A12FA001-AC4F-418D-AE19-62706E023703}">
                      <ahyp:hlinkClr xmlns:ahyp="http://schemas.microsoft.com/office/drawing/2018/hyperlinkcolor" val="tx"/>
                    </a:ext>
                  </a:extLst>
                </a:hlinkClick>
              </a:rPr>
              <a:t>About The Licenses - Creative Commons</a:t>
            </a:r>
            <a:endParaRPr lang="en-US" sz="1200" dirty="0"/>
          </a:p>
          <a:p>
            <a:endParaRPr lang="en-US" sz="1200" dirty="0"/>
          </a:p>
          <a:p>
            <a:r>
              <a:rPr lang="de-DE" sz="1200" dirty="0">
                <a:hlinkClick r:id="rId10"/>
              </a:rPr>
              <a:t>https://creativecommons.org/licenses/?lang=en</a:t>
            </a:r>
            <a:r>
              <a:rPr lang="de-DE" sz="1200" dirty="0"/>
              <a:t> </a:t>
            </a:r>
          </a:p>
        </p:txBody>
      </p:sp>
    </p:spTree>
    <p:extLst>
      <p:ext uri="{BB962C8B-B14F-4D97-AF65-F5344CB8AC3E}">
        <p14:creationId xmlns:p14="http://schemas.microsoft.com/office/powerpoint/2010/main" val="101618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4;p58">
            <a:extLst>
              <a:ext uri="{FF2B5EF4-FFF2-40B4-BE49-F238E27FC236}">
                <a16:creationId xmlns:a16="http://schemas.microsoft.com/office/drawing/2014/main" id="{96EBF432-EF2C-4F19-B9C1-8FD2068CFC2E}"/>
              </a:ext>
            </a:extLst>
          </p:cNvPr>
          <p:cNvSpPr txBox="1">
            <a:spLocks/>
          </p:cNvSpPr>
          <p:nvPr/>
        </p:nvSpPr>
        <p:spPr>
          <a:xfrm>
            <a:off x="215537" y="1155107"/>
            <a:ext cx="8712925" cy="2833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Montserrat"/>
              <a:buNone/>
              <a:defRPr sz="60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9pPr>
          </a:lstStyle>
          <a:p>
            <a:pPr algn="l"/>
            <a:r>
              <a:rPr lang="en-GB" sz="3600" dirty="0" err="1"/>
              <a:t>Apsveicu</a:t>
            </a:r>
            <a:r>
              <a:rPr lang="en-GB" sz="3600" dirty="0"/>
              <a:t>!</a:t>
            </a:r>
          </a:p>
          <a:p>
            <a:pPr algn="l"/>
            <a:endParaRPr lang="en-GB" sz="3600" dirty="0"/>
          </a:p>
          <a:p>
            <a:pPr algn="l"/>
            <a:r>
              <a:rPr lang="en-GB" sz="3600" dirty="0" err="1"/>
              <a:t>Jūs</a:t>
            </a:r>
            <a:r>
              <a:rPr lang="en-GB" sz="3600" dirty="0"/>
              <a:t> </a:t>
            </a:r>
            <a:r>
              <a:rPr lang="en-GB" sz="3600" dirty="0" err="1"/>
              <a:t>apguvāt</a:t>
            </a:r>
            <a:r>
              <a:rPr lang="en-GB" sz="3600" dirty="0"/>
              <a:t> B moduli par </a:t>
            </a:r>
            <a:r>
              <a:rPr lang="en-GB" sz="3600" dirty="0" err="1"/>
              <a:t>konferenču</a:t>
            </a:r>
            <a:r>
              <a:rPr lang="en-GB" sz="3600" dirty="0"/>
              <a:t> </a:t>
            </a:r>
            <a:r>
              <a:rPr lang="en-GB" sz="3600" dirty="0" err="1"/>
              <a:t>rīkiem</a:t>
            </a:r>
            <a:r>
              <a:rPr lang="en-GB" sz="3600" dirty="0"/>
              <a:t> un </a:t>
            </a:r>
            <a:r>
              <a:rPr lang="en-GB" sz="3600" dirty="0" err="1"/>
              <a:t>digitālās</a:t>
            </a:r>
            <a:r>
              <a:rPr lang="en-GB" sz="3600" dirty="0"/>
              <a:t> </a:t>
            </a:r>
            <a:r>
              <a:rPr lang="en-GB" sz="3600" dirty="0" err="1"/>
              <a:t>darba</a:t>
            </a:r>
            <a:r>
              <a:rPr lang="en-GB" sz="3600" dirty="0"/>
              <a:t> </a:t>
            </a:r>
            <a:r>
              <a:rPr lang="en-GB" sz="3600" dirty="0" err="1"/>
              <a:t>istabas</a:t>
            </a:r>
            <a:r>
              <a:rPr lang="en-GB" sz="3600" dirty="0"/>
              <a:t>!</a:t>
            </a:r>
          </a:p>
        </p:txBody>
      </p:sp>
    </p:spTree>
    <p:extLst>
      <p:ext uri="{BB962C8B-B14F-4D97-AF65-F5344CB8AC3E}">
        <p14:creationId xmlns:p14="http://schemas.microsoft.com/office/powerpoint/2010/main" val="3464715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535202"/>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3" y="2571750"/>
            <a:ext cx="6052456" cy="1620140"/>
          </a:xfrm>
          <a:prstGeom prst="rect">
            <a:avLst/>
          </a:prstGeom>
        </p:spPr>
      </p:pic>
      <p:pic>
        <p:nvPicPr>
          <p:cNvPr id="4" name="Grafik 3">
            <a:extLst>
              <a:ext uri="{FF2B5EF4-FFF2-40B4-BE49-F238E27FC236}">
                <a16:creationId xmlns:a16="http://schemas.microsoft.com/office/drawing/2014/main" id="{E9DE5D32-9C65-476B-A40C-15807016D87C}"/>
              </a:ext>
            </a:extLst>
          </p:cNvPr>
          <p:cNvPicPr>
            <a:picLocks noChangeAspect="1"/>
          </p:cNvPicPr>
          <p:nvPr/>
        </p:nvPicPr>
        <p:blipFill>
          <a:blip r:embed="rId4"/>
          <a:stretch>
            <a:fillRect/>
          </a:stretch>
        </p:blipFill>
        <p:spPr>
          <a:xfrm>
            <a:off x="3167803" y="3594778"/>
            <a:ext cx="1496985" cy="597112"/>
          </a:xfrm>
          <a:prstGeom prst="rect">
            <a:avLst/>
          </a:prstGeom>
        </p:spPr>
      </p:pic>
    </p:spTree>
    <p:extLst>
      <p:ext uri="{BB962C8B-B14F-4D97-AF65-F5344CB8AC3E}">
        <p14:creationId xmlns:p14="http://schemas.microsoft.com/office/powerpoint/2010/main" val="47681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674793" y="2709399"/>
            <a:ext cx="7794413" cy="2340600"/>
          </a:xfrm>
          <a:prstGeom prst="rect">
            <a:avLst/>
          </a:prstGeom>
        </p:spPr>
        <p:txBody>
          <a:bodyPr spcFirstLastPara="1" wrap="square" lIns="91425" tIns="91425" rIns="91425" bIns="91425" anchor="b" anchorCtr="0">
            <a:noAutofit/>
          </a:bodyPr>
          <a:lstStyle/>
          <a:p>
            <a:pPr lvl="0"/>
            <a:r>
              <a:rPr lang="en-GB" sz="4400" dirty="0">
                <a:solidFill>
                  <a:schemeClr val="bg1"/>
                </a:solidFill>
              </a:rPr>
              <a:t>A:</a:t>
            </a:r>
            <a:br>
              <a:rPr lang="en-GB" sz="4400" dirty="0">
                <a:solidFill>
                  <a:srgbClr val="FFFF00"/>
                </a:solidFill>
              </a:rPr>
            </a:br>
            <a:r>
              <a:rPr lang="en-GB" sz="4400" dirty="0" err="1">
                <a:solidFill>
                  <a:schemeClr val="bg1"/>
                </a:solidFill>
              </a:rPr>
              <a:t>Ievads</a:t>
            </a:r>
            <a:r>
              <a:rPr lang="en-GB" sz="4400" dirty="0">
                <a:solidFill>
                  <a:schemeClr val="bg1"/>
                </a:solidFill>
              </a:rPr>
              <a:t> </a:t>
            </a:r>
            <a:r>
              <a:rPr lang="en-GB" sz="4400" dirty="0" err="1">
                <a:solidFill>
                  <a:schemeClr val="bg1"/>
                </a:solidFill>
              </a:rPr>
              <a:t>tēmā</a:t>
            </a:r>
            <a:r>
              <a:rPr lang="en-GB" sz="4400" dirty="0">
                <a:solidFill>
                  <a:schemeClr val="bg1"/>
                </a:solidFill>
              </a:rPr>
              <a:t>: </a:t>
            </a:r>
            <a:r>
              <a:rPr lang="en-US" sz="4400" dirty="0" err="1">
                <a:solidFill>
                  <a:srgbClr val="FFFF00"/>
                </a:solidFill>
              </a:rPr>
              <a:t>konferenču</a:t>
            </a:r>
            <a:r>
              <a:rPr lang="en-US" sz="4400" dirty="0">
                <a:solidFill>
                  <a:srgbClr val="FFFF00"/>
                </a:solidFill>
              </a:rPr>
              <a:t> </a:t>
            </a:r>
            <a:r>
              <a:rPr lang="en-US" sz="4400" dirty="0" err="1">
                <a:solidFill>
                  <a:srgbClr val="FFFF00"/>
                </a:solidFill>
              </a:rPr>
              <a:t>rīki</a:t>
            </a:r>
            <a:r>
              <a:rPr lang="en-US" sz="4400" dirty="0">
                <a:solidFill>
                  <a:srgbClr val="FFFF00"/>
                </a:solidFill>
              </a:rPr>
              <a:t> un </a:t>
            </a:r>
            <a:r>
              <a:rPr lang="en-US" sz="4400" dirty="0" err="1">
                <a:solidFill>
                  <a:srgbClr val="FFFF00"/>
                </a:solidFill>
              </a:rPr>
              <a:t>digitālās</a:t>
            </a:r>
            <a:r>
              <a:rPr lang="en-US" sz="4400" dirty="0">
                <a:solidFill>
                  <a:srgbClr val="FFFF00"/>
                </a:solidFill>
              </a:rPr>
              <a:t> </a:t>
            </a:r>
            <a:r>
              <a:rPr lang="en-US" sz="4400" dirty="0" err="1">
                <a:solidFill>
                  <a:srgbClr val="FFFF00"/>
                </a:solidFill>
              </a:rPr>
              <a:t>darba</a:t>
            </a:r>
            <a:r>
              <a:rPr lang="en-US" sz="4400" dirty="0">
                <a:solidFill>
                  <a:srgbClr val="FFFF00"/>
                </a:solidFill>
              </a:rPr>
              <a:t> </a:t>
            </a:r>
            <a:r>
              <a:rPr lang="en-US" sz="4400" dirty="0" err="1">
                <a:solidFill>
                  <a:srgbClr val="FFFF00"/>
                </a:solidFill>
              </a:rPr>
              <a:t>istabas</a:t>
            </a:r>
            <a:br>
              <a:rPr lang="en-GB" dirty="0">
                <a:solidFill>
                  <a:srgbClr val="FFFF00"/>
                </a:solidFill>
                <a:highlight>
                  <a:srgbClr val="FFFF00"/>
                </a:highlight>
              </a:rPr>
            </a:br>
            <a:endParaRPr b="1" dirty="0">
              <a:solidFill>
                <a:srgbClr val="FFFF00"/>
              </a:solidFill>
              <a:highlight>
                <a:srgbClr val="FFFF00"/>
              </a:highligh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09834" y="1879908"/>
            <a:ext cx="8201932" cy="2340600"/>
          </a:xfrm>
          <a:prstGeom prst="rect">
            <a:avLst/>
          </a:prstGeom>
        </p:spPr>
        <p:txBody>
          <a:bodyPr spcFirstLastPara="1" wrap="square" lIns="91425" tIns="91425" rIns="91425" bIns="91425" anchor="b" anchorCtr="0">
            <a:noAutofit/>
          </a:bodyPr>
          <a:lstStyle/>
          <a:p>
            <a:pPr lvl="0"/>
            <a:r>
              <a:rPr lang="en-GB" sz="4400" dirty="0">
                <a:solidFill>
                  <a:schemeClr val="bg1"/>
                </a:solidFill>
              </a:rPr>
              <a:t>A1:</a:t>
            </a:r>
            <a:br>
              <a:rPr lang="en-GB" sz="4400" dirty="0">
                <a:solidFill>
                  <a:schemeClr val="bg1"/>
                </a:solidFill>
              </a:rPr>
            </a:br>
            <a:r>
              <a:rPr lang="en-GB" sz="4400" dirty="0">
                <a:solidFill>
                  <a:schemeClr val="bg1"/>
                </a:solidFill>
              </a:rPr>
              <a:t>Kas </a:t>
            </a:r>
            <a:r>
              <a:rPr lang="en-GB" sz="4400" dirty="0" err="1">
                <a:solidFill>
                  <a:schemeClr val="bg1"/>
                </a:solidFill>
              </a:rPr>
              <a:t>ir</a:t>
            </a:r>
            <a:r>
              <a:rPr lang="en-GB" sz="4400" dirty="0">
                <a:solidFill>
                  <a:schemeClr val="bg1"/>
                </a:solidFill>
              </a:rPr>
              <a:t> </a:t>
            </a:r>
            <a:br>
              <a:rPr lang="en-GB" sz="4400" dirty="0">
                <a:solidFill>
                  <a:schemeClr val="bg1"/>
                </a:solidFill>
              </a:rPr>
            </a:br>
            <a:r>
              <a:rPr lang="en-US" sz="4400" dirty="0" err="1">
                <a:solidFill>
                  <a:srgbClr val="FFFF00"/>
                </a:solidFill>
              </a:rPr>
              <a:t>konferenču</a:t>
            </a:r>
            <a:r>
              <a:rPr lang="en-US" sz="4400" dirty="0">
                <a:solidFill>
                  <a:srgbClr val="FFFF00"/>
                </a:solidFill>
              </a:rPr>
              <a:t> </a:t>
            </a:r>
            <a:r>
              <a:rPr lang="en-US" sz="4400" dirty="0" err="1">
                <a:solidFill>
                  <a:srgbClr val="FFFF00"/>
                </a:solidFill>
              </a:rPr>
              <a:t>rīki</a:t>
            </a:r>
            <a:r>
              <a:rPr lang="en-US" sz="4400" dirty="0">
                <a:solidFill>
                  <a:srgbClr val="FFFF00"/>
                </a:solidFill>
              </a:rPr>
              <a:t> un </a:t>
            </a:r>
            <a:r>
              <a:rPr lang="en-US" sz="4400" dirty="0" err="1">
                <a:solidFill>
                  <a:srgbClr val="FFFF00"/>
                </a:solidFill>
              </a:rPr>
              <a:t>digitālās</a:t>
            </a:r>
            <a:r>
              <a:rPr lang="en-US" sz="4400" dirty="0">
                <a:solidFill>
                  <a:srgbClr val="FFFF00"/>
                </a:solidFill>
              </a:rPr>
              <a:t> </a:t>
            </a:r>
            <a:r>
              <a:rPr lang="en-US" sz="4400" dirty="0" err="1">
                <a:solidFill>
                  <a:srgbClr val="FFFF00"/>
                </a:solidFill>
              </a:rPr>
              <a:t>darba</a:t>
            </a:r>
            <a:r>
              <a:rPr lang="en-US" sz="4400" dirty="0">
                <a:solidFill>
                  <a:srgbClr val="FFFF00"/>
                </a:solidFill>
              </a:rPr>
              <a:t> </a:t>
            </a:r>
            <a:r>
              <a:rPr lang="en-US" sz="4400" dirty="0" err="1">
                <a:solidFill>
                  <a:srgbClr val="FFFF00"/>
                </a:solidFill>
              </a:rPr>
              <a:t>istabas</a:t>
            </a:r>
            <a:r>
              <a:rPr lang="en-US" sz="4400" dirty="0">
                <a:solidFill>
                  <a:schemeClr val="bg2"/>
                </a:solidFill>
              </a:rPr>
              <a:t>?</a:t>
            </a:r>
            <a:endParaRPr sz="4400" b="1" dirty="0">
              <a:solidFill>
                <a:schemeClr val="bg2"/>
              </a:solidFill>
              <a:sym typeface="Montserrat"/>
            </a:endParaRPr>
          </a:p>
        </p:txBody>
      </p:sp>
      <p:sp>
        <p:nvSpPr>
          <p:cNvPr id="9" name="Google Shape;204;p30">
            <a:extLst>
              <a:ext uri="{FF2B5EF4-FFF2-40B4-BE49-F238E27FC236}">
                <a16:creationId xmlns:a16="http://schemas.microsoft.com/office/drawing/2014/main" id="{66EB9341-25BF-4A95-BC37-4985FB40B470}"/>
              </a:ext>
            </a:extLst>
          </p:cNvPr>
          <p:cNvSpPr/>
          <p:nvPr/>
        </p:nvSpPr>
        <p:spPr>
          <a:xfrm>
            <a:off x="4261209" y="4384372"/>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3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79860" cy="3016683"/>
          </a:xfrm>
          <a:prstGeom prst="rect">
            <a:avLst/>
          </a:prstGeom>
        </p:spPr>
        <p:txBody>
          <a:bodyPr spcFirstLastPara="1" wrap="square" lIns="91425" tIns="91425" rIns="91425" bIns="91425" anchor="t" anchorCtr="0">
            <a:noAutofit/>
          </a:bodyPr>
          <a:lstStyle/>
          <a:p>
            <a:pPr algn="l"/>
            <a:r>
              <a:rPr lang="en-IE" b="1" dirty="0"/>
              <a:t>Kas </a:t>
            </a:r>
            <a:r>
              <a:rPr lang="en-IE" b="1" dirty="0" err="1"/>
              <a:t>ir</a:t>
            </a:r>
            <a:r>
              <a:rPr lang="en-IE" b="1" dirty="0"/>
              <a:t> </a:t>
            </a:r>
            <a:r>
              <a:rPr lang="en-IE" b="1" dirty="0" err="1"/>
              <a:t>konferenču</a:t>
            </a:r>
            <a:r>
              <a:rPr lang="en-IE" b="1" dirty="0"/>
              <a:t> </a:t>
            </a:r>
            <a:r>
              <a:rPr lang="en-IE" b="1" dirty="0" err="1"/>
              <a:t>rīks</a:t>
            </a:r>
            <a:r>
              <a:rPr lang="en-IE" b="1" dirty="0"/>
              <a:t>?</a:t>
            </a:r>
            <a:endParaRPr lang="en-GB" b="1" dirty="0"/>
          </a:p>
          <a:p>
            <a:pPr algn="l"/>
            <a:r>
              <a:rPr lang="en-IE" dirty="0"/>
              <a:t> </a:t>
            </a:r>
            <a:endParaRPr lang="en-GB" dirty="0"/>
          </a:p>
          <a:p>
            <a:pPr marL="463550" indent="-285750" algn="just">
              <a:buFont typeface="Arial" panose="020B0604020202020204" pitchFamily="34" charset="0"/>
              <a:buChar char="•"/>
            </a:pPr>
            <a:r>
              <a:rPr lang="lv-LV" dirty="0">
                <a:solidFill>
                  <a:srgbClr val="FFFF00"/>
                </a:solidFill>
              </a:rPr>
              <a:t>Konferenču rīks ir lietojumprogramma vai pakalpojums, ko izmanto tiešsaistes saziņai un sadarbībai starp personām vai grupām, parasti izmantojot audio un video konferences, ekrāna kopīgošanu un tūlītēju ziņu apmaiņu.</a:t>
            </a:r>
          </a:p>
          <a:p>
            <a:pPr marL="463550" indent="-285750" algn="just">
              <a:buFont typeface="Arial" panose="020B0604020202020204" pitchFamily="34" charset="0"/>
              <a:buChar char="•"/>
            </a:pPr>
            <a:r>
              <a:rPr lang="lv-LV" dirty="0">
                <a:solidFill>
                  <a:srgbClr val="FFFF00"/>
                </a:solidFill>
              </a:rPr>
              <a:t>To parasti izmanto attālinātām sapulcēm, tiešsaistes prezentācijām un attālinātam komandas darbam.</a:t>
            </a:r>
          </a:p>
          <a:p>
            <a:pPr marL="463550" indent="-285750" algn="just">
              <a:buFont typeface="Arial" panose="020B0604020202020204" pitchFamily="34" charset="0"/>
              <a:buChar char="•"/>
            </a:pPr>
            <a:r>
              <a:rPr lang="lv-LV" dirty="0">
                <a:solidFill>
                  <a:srgbClr val="FFFF00"/>
                </a:solidFill>
              </a:rPr>
              <a:t>Daži ļoti populāri konferenču rīku piemēri ir: </a:t>
            </a:r>
            <a:r>
              <a:rPr lang="lv-LV" dirty="0" err="1">
                <a:solidFill>
                  <a:srgbClr val="FFFF00"/>
                </a:solidFill>
              </a:rPr>
              <a:t>Zoom</a:t>
            </a:r>
            <a:r>
              <a:rPr lang="lv-LV" dirty="0">
                <a:solidFill>
                  <a:srgbClr val="FFFF00"/>
                </a:solidFill>
              </a:rPr>
              <a:t>, Microsoft </a:t>
            </a:r>
            <a:r>
              <a:rPr lang="lv-LV" dirty="0" err="1">
                <a:solidFill>
                  <a:srgbClr val="FFFF00"/>
                </a:solidFill>
              </a:rPr>
              <a:t>Teams</a:t>
            </a:r>
            <a:r>
              <a:rPr lang="lv-LV" dirty="0">
                <a:solidFill>
                  <a:srgbClr val="FFFF00"/>
                </a:solidFill>
              </a:rPr>
              <a:t>, Google </a:t>
            </a:r>
            <a:r>
              <a:rPr lang="lv-LV" dirty="0" err="1">
                <a:solidFill>
                  <a:srgbClr val="FFFF00"/>
                </a:solidFill>
              </a:rPr>
              <a:t>Meet</a:t>
            </a:r>
            <a:r>
              <a:rPr lang="lv-LV" dirty="0">
                <a:solidFill>
                  <a:srgbClr val="FFFF00"/>
                </a:solidFill>
              </a:rPr>
              <a:t> vai Skype</a:t>
            </a:r>
          </a:p>
          <a:p>
            <a:pPr marL="177800" indent="0" algn="just"/>
            <a:endParaRPr lang="en-GB" dirty="0">
              <a:solidFill>
                <a:srgbClr val="FFC000"/>
              </a:solidFill>
            </a:endParaRPr>
          </a:p>
          <a:p>
            <a:pPr algn="just"/>
            <a:r>
              <a:rPr lang="en-US" sz="1050" cap="small" dirty="0">
                <a:solidFill>
                  <a:srgbClr val="FFFF00"/>
                </a:solidFill>
              </a:rPr>
              <a:t>Cf. Billy </a:t>
            </a:r>
            <a:r>
              <a:rPr lang="en-US" sz="1050" cap="small" dirty="0" err="1">
                <a:solidFill>
                  <a:srgbClr val="FFFF00"/>
                </a:solidFill>
              </a:rPr>
              <a:t>Krakower</a:t>
            </a:r>
            <a:r>
              <a:rPr lang="en-US" sz="1050" cap="small" dirty="0">
                <a:solidFill>
                  <a:srgbClr val="FFFF00"/>
                </a:solidFill>
              </a:rPr>
              <a:t>, B. / </a:t>
            </a:r>
            <a:r>
              <a:rPr lang="en-US" sz="1050" cap="small" dirty="0" err="1">
                <a:solidFill>
                  <a:srgbClr val="FFFF00"/>
                </a:solidFill>
              </a:rPr>
              <a:t>Blumengarten</a:t>
            </a:r>
            <a:r>
              <a:rPr lang="en-US" sz="1050" cap="small" dirty="0">
                <a:solidFill>
                  <a:srgbClr val="FFFF00"/>
                </a:solidFill>
              </a:rPr>
              <a:t>, J. </a:t>
            </a:r>
            <a:r>
              <a:rPr lang="en-US" sz="1050" dirty="0">
                <a:solidFill>
                  <a:srgbClr val="FFFF00"/>
                </a:solidFill>
              </a:rPr>
              <a:t>(2020): Connecting Your Students with the Virtual World. Tools and Projects to Make Collaboration Come Alive. New York, </a:t>
            </a:r>
            <a:r>
              <a:rPr lang="de-DE" sz="1050" dirty="0">
                <a:solidFill>
                  <a:srgbClr val="FFFF00"/>
                </a:solidFill>
              </a:rPr>
              <a:t>Routledge</a:t>
            </a:r>
            <a:r>
              <a:rPr lang="en-US" sz="1050" dirty="0">
                <a:solidFill>
                  <a:srgbClr val="FFFF00"/>
                </a:solidFill>
              </a:rPr>
              <a:t>.</a:t>
            </a:r>
            <a:endParaRPr lang="en-GB" sz="105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Google Shape;204;p30">
            <a:extLst>
              <a:ext uri="{FF2B5EF4-FFF2-40B4-BE49-F238E27FC236}">
                <a16:creationId xmlns:a16="http://schemas.microsoft.com/office/drawing/2014/main" id="{F57063FE-ABF9-CD10-26A0-3473AC6146EE}"/>
              </a:ext>
            </a:extLst>
          </p:cNvPr>
          <p:cNvSpPr/>
          <p:nvPr/>
        </p:nvSpPr>
        <p:spPr>
          <a:xfrm>
            <a:off x="4261209" y="4384372"/>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CA26CBB3-C1FB-F9B0-8F8E-19D115E5D354}"/>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10A5E088-CD4B-AB9D-27C9-2A3E97D7FD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900053" y="540584"/>
            <a:ext cx="7821493" cy="2359291"/>
          </a:xfrm>
          <a:prstGeom prst="rect">
            <a:avLst/>
          </a:prstGeom>
        </p:spPr>
        <p:txBody>
          <a:bodyPr spcFirstLastPara="1" wrap="square" lIns="91425" tIns="91425" rIns="91425" bIns="91425" anchor="t" anchorCtr="0">
            <a:noAutofit/>
          </a:bodyPr>
          <a:lstStyle/>
          <a:p>
            <a:pPr algn="l"/>
            <a:r>
              <a:rPr lang="lv-LV" b="1" dirty="0"/>
              <a:t>Kas ir digitālās izlaušanās istabas? – 1.daļa</a:t>
            </a:r>
            <a:endParaRPr lang="en-GB" b="1" dirty="0"/>
          </a:p>
          <a:p>
            <a:pPr algn="l"/>
            <a:r>
              <a:rPr lang="en-IE" dirty="0"/>
              <a:t> </a:t>
            </a:r>
            <a:endParaRPr lang="en-GB" dirty="0"/>
          </a:p>
          <a:p>
            <a:pPr marL="177800" indent="0" algn="just"/>
            <a:r>
              <a:rPr lang="lv-LV" dirty="0">
                <a:solidFill>
                  <a:srgbClr val="FFFF00"/>
                </a:solidFill>
              </a:rPr>
              <a:t>Digitālā izlaušanās istabas ir izglītojošas spēles vai aktivitātes, kas tiek vadīts tiešsaistē un parasti tiek izmantots attālinātā, jauktā vai hibrīdā mācību vidē.</a:t>
            </a:r>
          </a:p>
          <a:p>
            <a:pPr marL="177800" indent="0" algn="just"/>
            <a:r>
              <a:rPr lang="lv-LV" dirty="0">
                <a:solidFill>
                  <a:srgbClr val="FFFF00"/>
                </a:solidFill>
              </a:rPr>
              <a:t>Tas parasti ietver izglītojamo grupu, kas strādā kopā, lai atrisinātu problēmas, uzdevumus vai virkni izaicinājumu, mīklu un katrs izaicinājums ved uz nākamo.</a:t>
            </a:r>
          </a:p>
          <a:p>
            <a:pPr marL="177800" indent="0" algn="just"/>
            <a:endParaRPr lang="lv-LV" dirty="0">
              <a:solidFill>
                <a:srgbClr val="FFFF00"/>
              </a:solidFill>
            </a:endParaRPr>
          </a:p>
          <a:p>
            <a:pPr marL="177800" indent="0" algn="just"/>
            <a:r>
              <a:rPr lang="lv-LV" dirty="0">
                <a:solidFill>
                  <a:srgbClr val="FFFF00"/>
                </a:solidFill>
              </a:rPr>
              <a:t>Digitālo izlaušanās istabu mērķis ir iesaistīt izglītojamos interaktīvā un uz sadarbību balstītā mācību pieredzē.</a:t>
            </a:r>
          </a:p>
          <a:p>
            <a:pPr marL="177800" indent="0" algn="just"/>
            <a:r>
              <a:rPr lang="lv-LV" dirty="0">
                <a:solidFill>
                  <a:srgbClr val="FFFF00"/>
                </a:solidFill>
              </a:rPr>
              <a:t>Šajā procesā tiek izmantotas kritiskās domāšanas, problēmu risināšanas un komandas darba prasmes.</a:t>
            </a:r>
          </a:p>
          <a:p>
            <a:pPr algn="just"/>
            <a:endParaRPr lang="en-GB" dirty="0"/>
          </a:p>
          <a:p>
            <a:pPr algn="just"/>
            <a:r>
              <a:rPr lang="en-US" sz="1050" cap="small" dirty="0">
                <a:solidFill>
                  <a:srgbClr val="FFFF00"/>
                </a:solidFill>
              </a:rPr>
              <a:t>Cf. Billy </a:t>
            </a:r>
            <a:r>
              <a:rPr lang="en-US" sz="1050" cap="small" dirty="0" err="1">
                <a:solidFill>
                  <a:srgbClr val="FFFF00"/>
                </a:solidFill>
              </a:rPr>
              <a:t>Krakower</a:t>
            </a:r>
            <a:r>
              <a:rPr lang="en-US" sz="1050" cap="small" dirty="0">
                <a:solidFill>
                  <a:srgbClr val="FFFF00"/>
                </a:solidFill>
              </a:rPr>
              <a:t>, B. / </a:t>
            </a:r>
            <a:r>
              <a:rPr lang="en-US" sz="1050" cap="small" dirty="0" err="1">
                <a:solidFill>
                  <a:srgbClr val="FFFF00"/>
                </a:solidFill>
              </a:rPr>
              <a:t>Blumengarten</a:t>
            </a:r>
            <a:r>
              <a:rPr lang="en-US" sz="1050" cap="small" dirty="0">
                <a:solidFill>
                  <a:srgbClr val="FFFF00"/>
                </a:solidFill>
              </a:rPr>
              <a:t>, J. </a:t>
            </a:r>
            <a:r>
              <a:rPr lang="en-US" sz="1050" dirty="0">
                <a:solidFill>
                  <a:srgbClr val="FFFF00"/>
                </a:solidFill>
              </a:rPr>
              <a:t>(2020): Connecting Your Students with the Virtual World. Tools and Projects to Make Collaboration Come Alive. New York, </a:t>
            </a:r>
            <a:r>
              <a:rPr lang="de-DE" sz="1050" dirty="0">
                <a:solidFill>
                  <a:srgbClr val="FFFF00"/>
                </a:solidFill>
              </a:rPr>
              <a:t>Routledge</a:t>
            </a:r>
            <a:r>
              <a:rPr lang="en-US" sz="1050" dirty="0">
                <a:solidFill>
                  <a:srgbClr val="FFFF00"/>
                </a:solidFill>
              </a:rPr>
              <a:t>.</a:t>
            </a:r>
            <a:endParaRPr lang="en-GB" sz="105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Google Shape;204;p30">
            <a:extLst>
              <a:ext uri="{FF2B5EF4-FFF2-40B4-BE49-F238E27FC236}">
                <a16:creationId xmlns:a16="http://schemas.microsoft.com/office/drawing/2014/main" id="{F57063FE-ABF9-CD10-26A0-3473AC6146EE}"/>
              </a:ext>
            </a:extLst>
          </p:cNvPr>
          <p:cNvSpPr/>
          <p:nvPr/>
        </p:nvSpPr>
        <p:spPr>
          <a:xfrm>
            <a:off x="4261209" y="4384372"/>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CA26CBB3-C1FB-F9B0-8F8E-19D115E5D354}"/>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10A5E088-CD4B-AB9D-27C9-2A3E97D7FD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70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815822" y="482629"/>
            <a:ext cx="7821493" cy="2359291"/>
          </a:xfrm>
          <a:prstGeom prst="rect">
            <a:avLst/>
          </a:prstGeom>
        </p:spPr>
        <p:txBody>
          <a:bodyPr spcFirstLastPara="1" wrap="square" lIns="91425" tIns="91425" rIns="91425" bIns="91425" anchor="t" anchorCtr="0">
            <a:noAutofit/>
          </a:bodyPr>
          <a:lstStyle/>
          <a:p>
            <a:pPr algn="l"/>
            <a:r>
              <a:rPr lang="lv-LV" b="1" dirty="0"/>
              <a:t>Kas ir digitālā izlaušanās istabas? – 2.daļa</a:t>
            </a:r>
            <a:endParaRPr lang="en-GB" b="1" dirty="0"/>
          </a:p>
          <a:p>
            <a:pPr algn="l"/>
            <a:r>
              <a:rPr lang="en-IE" dirty="0"/>
              <a:t> </a:t>
            </a:r>
            <a:endParaRPr lang="en-GB" dirty="0"/>
          </a:p>
          <a:p>
            <a:pPr marL="134938" indent="0" algn="just"/>
            <a:r>
              <a:rPr lang="en-US" dirty="0" err="1">
                <a:solidFill>
                  <a:srgbClr val="FFFF00"/>
                </a:solidFill>
              </a:rPr>
              <a:t>Izlaušanās</a:t>
            </a:r>
            <a:r>
              <a:rPr lang="en-US" dirty="0">
                <a:solidFill>
                  <a:srgbClr val="FFFF00"/>
                </a:solidFill>
              </a:rPr>
              <a:t> </a:t>
            </a:r>
            <a:r>
              <a:rPr lang="en-US" dirty="0" err="1">
                <a:solidFill>
                  <a:srgbClr val="FFFF00"/>
                </a:solidFill>
              </a:rPr>
              <a:t>ir</a:t>
            </a:r>
            <a:r>
              <a:rPr lang="en-US" dirty="0">
                <a:solidFill>
                  <a:srgbClr val="FFFF00"/>
                </a:solidFill>
              </a:rPr>
              <a:t> </a:t>
            </a:r>
            <a:r>
              <a:rPr lang="en-US" dirty="0" err="1">
                <a:solidFill>
                  <a:srgbClr val="FFFF00"/>
                </a:solidFill>
              </a:rPr>
              <a:t>motivējoša</a:t>
            </a:r>
            <a:r>
              <a:rPr lang="en-US" dirty="0">
                <a:solidFill>
                  <a:srgbClr val="FFFF00"/>
                </a:solidFill>
              </a:rPr>
              <a:t> </a:t>
            </a:r>
            <a:r>
              <a:rPr lang="en-US" dirty="0" err="1">
                <a:solidFill>
                  <a:srgbClr val="FFFF00"/>
                </a:solidFill>
              </a:rPr>
              <a:t>mācīšanas</a:t>
            </a:r>
            <a:r>
              <a:rPr lang="en-US" dirty="0">
                <a:solidFill>
                  <a:srgbClr val="FFFF00"/>
                </a:solidFill>
              </a:rPr>
              <a:t> </a:t>
            </a:r>
            <a:r>
              <a:rPr lang="en-US" dirty="0" err="1">
                <a:solidFill>
                  <a:srgbClr val="FFFF00"/>
                </a:solidFill>
              </a:rPr>
              <a:t>metode</a:t>
            </a:r>
            <a:r>
              <a:rPr lang="en-US" dirty="0">
                <a:solidFill>
                  <a:srgbClr val="FFFF00"/>
                </a:solidFill>
              </a:rPr>
              <a:t>, kas </a:t>
            </a:r>
            <a:r>
              <a:rPr lang="en-US" dirty="0" err="1">
                <a:solidFill>
                  <a:srgbClr val="FFFF00"/>
                </a:solidFill>
              </a:rPr>
              <a:t>vērsta</a:t>
            </a:r>
            <a:r>
              <a:rPr lang="en-US" dirty="0">
                <a:solidFill>
                  <a:srgbClr val="FFFF00"/>
                </a:solidFill>
              </a:rPr>
              <a:t> </a:t>
            </a:r>
            <a:r>
              <a:rPr lang="en-US" dirty="0" err="1">
                <a:solidFill>
                  <a:srgbClr val="FFFF00"/>
                </a:solidFill>
              </a:rPr>
              <a:t>uz</a:t>
            </a:r>
            <a:r>
              <a:rPr lang="en-US" dirty="0">
                <a:solidFill>
                  <a:srgbClr val="FFFF00"/>
                </a:solidFill>
              </a:rPr>
              <a:t> </a:t>
            </a:r>
            <a:r>
              <a:rPr lang="en-US" dirty="0" err="1">
                <a:solidFill>
                  <a:srgbClr val="FFFF00"/>
                </a:solidFill>
              </a:rPr>
              <a:t>sociālo</a:t>
            </a:r>
            <a:r>
              <a:rPr lang="en-US" dirty="0">
                <a:solidFill>
                  <a:srgbClr val="FFFF00"/>
                </a:solidFill>
              </a:rPr>
              <a:t> un </a:t>
            </a:r>
            <a:r>
              <a:rPr lang="en-US" dirty="0" err="1">
                <a:solidFill>
                  <a:srgbClr val="FFFF00"/>
                </a:solidFill>
              </a:rPr>
              <a:t>komunikatīvo</a:t>
            </a:r>
            <a:r>
              <a:rPr lang="en-US" dirty="0">
                <a:solidFill>
                  <a:srgbClr val="FFFF00"/>
                </a:solidFill>
              </a:rPr>
              <a:t> </a:t>
            </a:r>
            <a:r>
              <a:rPr lang="en-US" dirty="0" err="1">
                <a:solidFill>
                  <a:srgbClr val="FFFF00"/>
                </a:solidFill>
              </a:rPr>
              <a:t>prasmju</a:t>
            </a:r>
            <a:r>
              <a:rPr lang="en-US" dirty="0">
                <a:solidFill>
                  <a:srgbClr val="FFFF00"/>
                </a:solidFill>
              </a:rPr>
              <a:t> </a:t>
            </a:r>
            <a:r>
              <a:rPr lang="en-US" dirty="0" err="1">
                <a:solidFill>
                  <a:srgbClr val="FFFF00"/>
                </a:solidFill>
              </a:rPr>
              <a:t>veicināšanu</a:t>
            </a:r>
            <a:r>
              <a:rPr lang="en-US" dirty="0">
                <a:solidFill>
                  <a:srgbClr val="FFFF00"/>
                </a:solidFill>
              </a:rPr>
              <a:t>.</a:t>
            </a:r>
          </a:p>
          <a:p>
            <a:pPr marL="134938" indent="0" algn="just"/>
            <a:endParaRPr lang="en-US" dirty="0">
              <a:solidFill>
                <a:srgbClr val="FFFF00"/>
              </a:solidFill>
            </a:endParaRPr>
          </a:p>
          <a:p>
            <a:pPr marL="134938" indent="0" algn="just"/>
            <a:r>
              <a:rPr lang="en-US" dirty="0">
                <a:solidFill>
                  <a:srgbClr val="FFFF00"/>
                </a:solidFill>
              </a:rPr>
              <a:t>Lai </a:t>
            </a:r>
            <a:r>
              <a:rPr lang="en-US" dirty="0" err="1">
                <a:solidFill>
                  <a:srgbClr val="FFFF00"/>
                </a:solidFill>
              </a:rPr>
              <a:t>atvērtu</a:t>
            </a:r>
            <a:r>
              <a:rPr lang="en-US" dirty="0">
                <a:solidFill>
                  <a:srgbClr val="FFFF00"/>
                </a:solidFill>
              </a:rPr>
              <a:t> (</a:t>
            </a:r>
            <a:r>
              <a:rPr lang="en-US" dirty="0" err="1">
                <a:solidFill>
                  <a:srgbClr val="FFFF00"/>
                </a:solidFill>
              </a:rPr>
              <a:t>digitālās</a:t>
            </a:r>
            <a:r>
              <a:rPr lang="en-US" dirty="0">
                <a:solidFill>
                  <a:srgbClr val="FFFF00"/>
                </a:solidFill>
              </a:rPr>
              <a:t>) </a:t>
            </a:r>
            <a:r>
              <a:rPr lang="en-US" dirty="0" err="1">
                <a:solidFill>
                  <a:srgbClr val="FFFF00"/>
                </a:solidFill>
              </a:rPr>
              <a:t>slēdzenes</a:t>
            </a:r>
            <a:r>
              <a:rPr lang="en-US" dirty="0">
                <a:solidFill>
                  <a:srgbClr val="FFFF00"/>
                </a:solidFill>
              </a:rPr>
              <a:t>, </a:t>
            </a:r>
            <a:r>
              <a:rPr lang="lv-LV" dirty="0">
                <a:solidFill>
                  <a:srgbClr val="FFFF00"/>
                </a:solidFill>
              </a:rPr>
              <a:t>izglītojamiem</a:t>
            </a:r>
            <a:r>
              <a:rPr lang="en-US" dirty="0">
                <a:solidFill>
                  <a:srgbClr val="FFFF00"/>
                </a:solidFill>
              </a:rPr>
              <a:t> </a:t>
            </a:r>
            <a:r>
              <a:rPr lang="en-US" dirty="0" err="1">
                <a:solidFill>
                  <a:srgbClr val="FFFF00"/>
                </a:solidFill>
              </a:rPr>
              <a:t>komandā</a:t>
            </a:r>
            <a:r>
              <a:rPr lang="en-US" dirty="0">
                <a:solidFill>
                  <a:srgbClr val="FFFF00"/>
                </a:solidFill>
              </a:rPr>
              <a:t> </a:t>
            </a:r>
            <a:r>
              <a:rPr lang="en-US" dirty="0" err="1">
                <a:solidFill>
                  <a:srgbClr val="FFFF00"/>
                </a:solidFill>
              </a:rPr>
              <a:t>noteiktā</a:t>
            </a:r>
            <a:r>
              <a:rPr lang="en-US" dirty="0">
                <a:solidFill>
                  <a:srgbClr val="FFFF00"/>
                </a:solidFill>
              </a:rPr>
              <a:t> </a:t>
            </a:r>
            <a:r>
              <a:rPr lang="en-US" dirty="0" err="1">
                <a:solidFill>
                  <a:srgbClr val="FFFF00"/>
                </a:solidFill>
              </a:rPr>
              <a:t>laikā</a:t>
            </a:r>
            <a:r>
              <a:rPr lang="en-US" dirty="0">
                <a:solidFill>
                  <a:srgbClr val="FFFF00"/>
                </a:solidFill>
              </a:rPr>
              <a:t> </a:t>
            </a:r>
            <a:r>
              <a:rPr lang="en-US" dirty="0" err="1">
                <a:solidFill>
                  <a:srgbClr val="FFFF00"/>
                </a:solidFill>
              </a:rPr>
              <a:t>jārisina</a:t>
            </a:r>
            <a:r>
              <a:rPr lang="en-US" dirty="0">
                <a:solidFill>
                  <a:srgbClr val="FFFF00"/>
                </a:solidFill>
              </a:rPr>
              <a:t> </a:t>
            </a:r>
            <a:r>
              <a:rPr lang="en-US" dirty="0" err="1">
                <a:solidFill>
                  <a:srgbClr val="FFFF00"/>
                </a:solidFill>
              </a:rPr>
              <a:t>dažādas</a:t>
            </a:r>
            <a:r>
              <a:rPr lang="en-US" dirty="0">
                <a:solidFill>
                  <a:srgbClr val="FFFF00"/>
                </a:solidFill>
              </a:rPr>
              <a:t> </a:t>
            </a:r>
            <a:r>
              <a:rPr lang="en-US" dirty="0" err="1">
                <a:solidFill>
                  <a:srgbClr val="FFFF00"/>
                </a:solidFill>
              </a:rPr>
              <a:t>mīklas</a:t>
            </a:r>
            <a:r>
              <a:rPr lang="en-US" dirty="0">
                <a:solidFill>
                  <a:srgbClr val="FFFF00"/>
                </a:solidFill>
              </a:rPr>
              <a:t>, </a:t>
            </a:r>
            <a:r>
              <a:rPr lang="en-US" dirty="0" err="1">
                <a:solidFill>
                  <a:srgbClr val="FFFF00"/>
                </a:solidFill>
              </a:rPr>
              <a:t>jālauž</a:t>
            </a:r>
            <a:r>
              <a:rPr lang="en-US" dirty="0">
                <a:solidFill>
                  <a:srgbClr val="FFFF00"/>
                </a:solidFill>
              </a:rPr>
              <a:t> </a:t>
            </a:r>
            <a:r>
              <a:rPr lang="en-US" dirty="0" err="1">
                <a:solidFill>
                  <a:srgbClr val="FFFF00"/>
                </a:solidFill>
              </a:rPr>
              <a:t>kodi</a:t>
            </a:r>
            <a:r>
              <a:rPr lang="en-US" dirty="0">
                <a:solidFill>
                  <a:srgbClr val="FFFF00"/>
                </a:solidFill>
              </a:rPr>
              <a:t> un </a:t>
            </a:r>
            <a:r>
              <a:rPr lang="en-US" dirty="0" err="1">
                <a:solidFill>
                  <a:srgbClr val="FFFF00"/>
                </a:solidFill>
              </a:rPr>
              <a:t>jāatrisina</a:t>
            </a:r>
            <a:r>
              <a:rPr lang="en-US" dirty="0">
                <a:solidFill>
                  <a:srgbClr val="FFFF00"/>
                </a:solidFill>
              </a:rPr>
              <a:t> </a:t>
            </a:r>
            <a:r>
              <a:rPr lang="en-US" dirty="0" err="1">
                <a:solidFill>
                  <a:srgbClr val="FFFF00"/>
                </a:solidFill>
              </a:rPr>
              <a:t>citi</a:t>
            </a:r>
            <a:r>
              <a:rPr lang="en-US" dirty="0">
                <a:solidFill>
                  <a:srgbClr val="FFFF00"/>
                </a:solidFill>
              </a:rPr>
              <a:t> </a:t>
            </a:r>
            <a:r>
              <a:rPr lang="en-US" dirty="0" err="1">
                <a:solidFill>
                  <a:srgbClr val="FFFF00"/>
                </a:solidFill>
              </a:rPr>
              <a:t>uzdevumi</a:t>
            </a:r>
            <a:r>
              <a:rPr lang="en-US" dirty="0">
                <a:solidFill>
                  <a:srgbClr val="FFFF00"/>
                </a:solidFill>
              </a:rPr>
              <a:t>.</a:t>
            </a:r>
          </a:p>
          <a:p>
            <a:pPr marL="134938" indent="0" algn="just"/>
            <a:endParaRPr lang="en-US" dirty="0">
              <a:solidFill>
                <a:srgbClr val="FFFF00"/>
              </a:solidFill>
            </a:endParaRPr>
          </a:p>
          <a:p>
            <a:pPr marL="134938" indent="0" algn="just"/>
            <a:r>
              <a:rPr lang="en-US" dirty="0" err="1">
                <a:solidFill>
                  <a:srgbClr val="FFFF00"/>
                </a:solidFill>
              </a:rPr>
              <a:t>Izmantotās</a:t>
            </a:r>
            <a:r>
              <a:rPr lang="en-US" dirty="0">
                <a:solidFill>
                  <a:srgbClr val="FFFF00"/>
                </a:solidFill>
              </a:rPr>
              <a:t> </a:t>
            </a:r>
            <a:r>
              <a:rPr lang="en-US" dirty="0" err="1">
                <a:solidFill>
                  <a:srgbClr val="FFFF00"/>
                </a:solidFill>
              </a:rPr>
              <a:t>puzles</a:t>
            </a:r>
            <a:r>
              <a:rPr lang="en-US" dirty="0">
                <a:solidFill>
                  <a:srgbClr val="FFFF00"/>
                </a:solidFill>
              </a:rPr>
              <a:t> un </a:t>
            </a:r>
            <a:r>
              <a:rPr lang="en-US" dirty="0" err="1">
                <a:solidFill>
                  <a:srgbClr val="FFFF00"/>
                </a:solidFill>
              </a:rPr>
              <a:t>uzdevumus</a:t>
            </a:r>
            <a:r>
              <a:rPr lang="en-US" dirty="0">
                <a:solidFill>
                  <a:srgbClr val="FFFF00"/>
                </a:solidFill>
              </a:rPr>
              <a:t> var </a:t>
            </a:r>
            <a:r>
              <a:rPr lang="en-US" dirty="0" err="1">
                <a:solidFill>
                  <a:srgbClr val="FFFF00"/>
                </a:solidFill>
              </a:rPr>
              <a:t>izveidot</a:t>
            </a:r>
            <a:r>
              <a:rPr lang="en-US" dirty="0">
                <a:solidFill>
                  <a:srgbClr val="FFFF00"/>
                </a:solidFill>
              </a:rPr>
              <a:t> un </a:t>
            </a:r>
            <a:r>
              <a:rPr lang="en-US" dirty="0" err="1">
                <a:solidFill>
                  <a:srgbClr val="FFFF00"/>
                </a:solidFill>
              </a:rPr>
              <a:t>izmantot</a:t>
            </a:r>
            <a:r>
              <a:rPr lang="en-US" dirty="0">
                <a:solidFill>
                  <a:srgbClr val="FFFF00"/>
                </a:solidFill>
              </a:rPr>
              <a:t> </a:t>
            </a:r>
            <a:r>
              <a:rPr lang="en-US" dirty="0" err="1">
                <a:solidFill>
                  <a:srgbClr val="FFFF00"/>
                </a:solidFill>
              </a:rPr>
              <a:t>gan</a:t>
            </a:r>
            <a:r>
              <a:rPr lang="en-US" dirty="0">
                <a:solidFill>
                  <a:srgbClr val="FFFF00"/>
                </a:solidFill>
              </a:rPr>
              <a:t> </a:t>
            </a:r>
            <a:r>
              <a:rPr lang="en-US" dirty="0" err="1">
                <a:solidFill>
                  <a:srgbClr val="FFFF00"/>
                </a:solidFill>
              </a:rPr>
              <a:t>digitāli</a:t>
            </a:r>
            <a:r>
              <a:rPr lang="en-US" dirty="0">
                <a:solidFill>
                  <a:srgbClr val="FFFF00"/>
                </a:solidFill>
              </a:rPr>
              <a:t>, </a:t>
            </a:r>
            <a:r>
              <a:rPr lang="en-US" dirty="0" err="1">
                <a:solidFill>
                  <a:srgbClr val="FFFF00"/>
                </a:solidFill>
              </a:rPr>
              <a:t>gan</a:t>
            </a:r>
            <a:r>
              <a:rPr lang="en-US" dirty="0">
                <a:solidFill>
                  <a:srgbClr val="FFFF00"/>
                </a:solidFill>
              </a:rPr>
              <a:t> </a:t>
            </a:r>
            <a:r>
              <a:rPr lang="en-US" dirty="0" err="1">
                <a:solidFill>
                  <a:srgbClr val="FFFF00"/>
                </a:solidFill>
              </a:rPr>
              <a:t>analogi</a:t>
            </a:r>
            <a:r>
              <a:rPr lang="en-US" dirty="0">
                <a:solidFill>
                  <a:srgbClr val="FFFF00"/>
                </a:solidFill>
              </a:rPr>
              <a:t>.</a:t>
            </a:r>
          </a:p>
          <a:p>
            <a:pPr algn="just"/>
            <a:endParaRPr lang="en-GB" dirty="0"/>
          </a:p>
          <a:p>
            <a:pPr algn="just"/>
            <a:r>
              <a:rPr lang="en-US" sz="1050" cap="small" dirty="0">
                <a:solidFill>
                  <a:srgbClr val="FFFF00"/>
                </a:solidFill>
              </a:rPr>
              <a:t>Cf. Billy </a:t>
            </a:r>
            <a:r>
              <a:rPr lang="en-US" sz="1050" cap="small" dirty="0" err="1">
                <a:solidFill>
                  <a:srgbClr val="FFFF00"/>
                </a:solidFill>
              </a:rPr>
              <a:t>Krakower</a:t>
            </a:r>
            <a:r>
              <a:rPr lang="en-US" sz="1050" cap="small" dirty="0">
                <a:solidFill>
                  <a:srgbClr val="FFFF00"/>
                </a:solidFill>
              </a:rPr>
              <a:t>, B. / </a:t>
            </a:r>
            <a:r>
              <a:rPr lang="en-US" sz="1050" cap="small" dirty="0" err="1">
                <a:solidFill>
                  <a:srgbClr val="FFFF00"/>
                </a:solidFill>
              </a:rPr>
              <a:t>Blumengarten</a:t>
            </a:r>
            <a:r>
              <a:rPr lang="en-US" sz="1050" cap="small" dirty="0">
                <a:solidFill>
                  <a:srgbClr val="FFFF00"/>
                </a:solidFill>
              </a:rPr>
              <a:t>, J. </a:t>
            </a:r>
            <a:r>
              <a:rPr lang="en-US" sz="1050" dirty="0">
                <a:solidFill>
                  <a:srgbClr val="FFFF00"/>
                </a:solidFill>
              </a:rPr>
              <a:t>(2020): Connecting Your Students with the Virtual World. Tools and Projects to Make Collaboration Come Alive. New York, </a:t>
            </a:r>
            <a:r>
              <a:rPr lang="de-DE" sz="1050" dirty="0">
                <a:solidFill>
                  <a:srgbClr val="FFFF00"/>
                </a:solidFill>
              </a:rPr>
              <a:t>Routledge</a:t>
            </a:r>
            <a:r>
              <a:rPr lang="en-US" sz="1050" dirty="0">
                <a:solidFill>
                  <a:srgbClr val="FFFF00"/>
                </a:solidFill>
              </a:rPr>
              <a:t>.</a:t>
            </a:r>
            <a:endParaRPr lang="en-GB" sz="105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Google Shape;204;p30">
            <a:extLst>
              <a:ext uri="{FF2B5EF4-FFF2-40B4-BE49-F238E27FC236}">
                <a16:creationId xmlns:a16="http://schemas.microsoft.com/office/drawing/2014/main" id="{F57063FE-ABF9-CD10-26A0-3473AC6146EE}"/>
              </a:ext>
            </a:extLst>
          </p:cNvPr>
          <p:cNvSpPr/>
          <p:nvPr/>
        </p:nvSpPr>
        <p:spPr>
          <a:xfrm>
            <a:off x="4261209" y="4384372"/>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CA26CBB3-C1FB-F9B0-8F8E-19D115E5D354}"/>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10A5E088-CD4B-AB9D-27C9-2A3E97D7FD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47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6670152"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A2:</a:t>
            </a:r>
            <a:br>
              <a:rPr lang="en-GB" dirty="0">
                <a:solidFill>
                  <a:srgbClr val="FFFF00"/>
                </a:solidFill>
              </a:rPr>
            </a:br>
            <a:r>
              <a:rPr lang="en-GB" dirty="0" err="1">
                <a:solidFill>
                  <a:schemeClr val="bg1"/>
                </a:solidFill>
              </a:rPr>
              <a:t>Konferenču</a:t>
            </a:r>
            <a:r>
              <a:rPr lang="en-GB" dirty="0">
                <a:solidFill>
                  <a:schemeClr val="bg1"/>
                </a:solidFill>
              </a:rPr>
              <a:t> </a:t>
            </a:r>
            <a:r>
              <a:rPr lang="en-GB" dirty="0" err="1">
                <a:solidFill>
                  <a:schemeClr val="bg1"/>
                </a:solidFill>
              </a:rPr>
              <a:t>rīku</a:t>
            </a:r>
            <a:r>
              <a:rPr lang="en-GB" dirty="0">
                <a:solidFill>
                  <a:schemeClr val="bg1"/>
                </a:solidFill>
              </a:rPr>
              <a:t> </a:t>
            </a:r>
            <a:r>
              <a:rPr lang="en-GB" dirty="0" err="1">
                <a:solidFill>
                  <a:schemeClr val="bg1"/>
                </a:solidFill>
              </a:rPr>
              <a:t>vispārīgās</a:t>
            </a:r>
            <a:r>
              <a:rPr lang="en-GB" dirty="0">
                <a:solidFill>
                  <a:schemeClr val="bg1"/>
                </a:solidFill>
              </a:rPr>
              <a:t> </a:t>
            </a:r>
            <a:r>
              <a:rPr lang="en-GB" dirty="0" err="1">
                <a:solidFill>
                  <a:schemeClr val="bg1"/>
                </a:solidFill>
              </a:rPr>
              <a:t>funkcijas</a:t>
            </a:r>
            <a:r>
              <a:rPr lang="en-GB" dirty="0">
                <a:solidFill>
                  <a:schemeClr val="bg1"/>
                </a:solidFill>
              </a:rPr>
              <a:t> un </a:t>
            </a:r>
            <a:r>
              <a:rPr lang="en-GB" dirty="0" err="1">
                <a:solidFill>
                  <a:schemeClr val="bg1"/>
                </a:solidFill>
              </a:rPr>
              <a:t>pielietojumi</a:t>
            </a:r>
            <a:r>
              <a:rPr lang="en-GB" dirty="0">
                <a:solidFill>
                  <a:schemeClr val="bg1"/>
                </a:solidFill>
              </a:rPr>
              <a:t>!</a:t>
            </a:r>
            <a:endParaRPr b="1" dirty="0">
              <a:solidFill>
                <a:srgbClr val="FFFF00"/>
              </a:solidFill>
              <a:sym typeface="Montserrat"/>
            </a:endParaRPr>
          </a:p>
        </p:txBody>
      </p:sp>
      <p:sp>
        <p:nvSpPr>
          <p:cNvPr id="2" name="Google Shape;204;p30">
            <a:extLst>
              <a:ext uri="{FF2B5EF4-FFF2-40B4-BE49-F238E27FC236}">
                <a16:creationId xmlns:a16="http://schemas.microsoft.com/office/drawing/2014/main" id="{F8AE7073-1D12-4D46-E783-FC305AFF77F0}"/>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F863C4C4-6B02-D5B8-0677-CE900E13A88A}"/>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A4B1511C-1B8E-6E7B-F354-1AB95048D8C2}"/>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4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GB" dirty="0" err="1">
                <a:solidFill>
                  <a:schemeClr val="bg1"/>
                </a:solidFill>
              </a:rPr>
              <a:t>Konferenču</a:t>
            </a:r>
            <a:r>
              <a:rPr lang="en-GB" dirty="0">
                <a:solidFill>
                  <a:schemeClr val="bg1"/>
                </a:solidFill>
              </a:rPr>
              <a:t> </a:t>
            </a:r>
            <a:r>
              <a:rPr lang="en-GB" dirty="0" err="1">
                <a:solidFill>
                  <a:schemeClr val="bg1"/>
                </a:solidFill>
              </a:rPr>
              <a:t>rīku</a:t>
            </a:r>
            <a:r>
              <a:rPr lang="en-GB" dirty="0">
                <a:solidFill>
                  <a:schemeClr val="bg1"/>
                </a:solidFill>
              </a:rPr>
              <a:t> </a:t>
            </a:r>
            <a:r>
              <a:rPr lang="en-GB" dirty="0" err="1">
                <a:solidFill>
                  <a:schemeClr val="bg1"/>
                </a:solidFill>
              </a:rPr>
              <a:t>vispārīgās</a:t>
            </a:r>
            <a:r>
              <a:rPr lang="en-GB" dirty="0">
                <a:solidFill>
                  <a:schemeClr val="bg1"/>
                </a:solidFill>
              </a:rPr>
              <a:t> </a:t>
            </a:r>
            <a:r>
              <a:rPr lang="en-GB" dirty="0" err="1">
                <a:solidFill>
                  <a:schemeClr val="bg1"/>
                </a:solidFill>
              </a:rPr>
              <a:t>funkcijas</a:t>
            </a:r>
            <a:r>
              <a:rPr lang="en-GB" dirty="0">
                <a:solidFill>
                  <a:schemeClr val="bg1"/>
                </a:solidFill>
              </a:rPr>
              <a:t> </a:t>
            </a:r>
            <a:r>
              <a:rPr lang="en-IE" sz="1500" dirty="0"/>
              <a:t> </a:t>
            </a:r>
            <a:endParaRPr lang="en-GB" sz="1500" dirty="0"/>
          </a:p>
          <a:p>
            <a:pPr marL="114300" indent="0" algn="l"/>
            <a:r>
              <a:rPr lang="lv-LV" sz="1200" dirty="0">
                <a:solidFill>
                  <a:srgbClr val="FFFF00"/>
                </a:solidFill>
              </a:rPr>
              <a:t>Konferenču rīki ir paredzēti, lai atvieglotu attālināto saziņu un sadarbību starp indivīdiem vai grupām. Dažas šo rīku kopīgās funkcijas ietver:</a:t>
            </a:r>
            <a:endParaRPr lang="en-US" sz="1200" dirty="0">
              <a:solidFill>
                <a:srgbClr val="FFFF00"/>
              </a:solidFill>
            </a:endParaRPr>
          </a:p>
          <a:p>
            <a:pPr marL="114300" indent="0" algn="l"/>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Google Shape;204;p30">
            <a:extLst>
              <a:ext uri="{FF2B5EF4-FFF2-40B4-BE49-F238E27FC236}">
                <a16:creationId xmlns:a16="http://schemas.microsoft.com/office/drawing/2014/main" id="{80076DC5-9014-9090-C8D4-1F84BE5D0582}"/>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7F35BB96-921E-BE4B-BAB4-E823422FE998}"/>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4;p30">
            <a:extLst>
              <a:ext uri="{FF2B5EF4-FFF2-40B4-BE49-F238E27FC236}">
                <a16:creationId xmlns:a16="http://schemas.microsoft.com/office/drawing/2014/main" id="{2715D0F0-56AA-98CA-DC14-5DFEC1B8CF6D}"/>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 name="Diagramm 7">
            <a:extLst>
              <a:ext uri="{FF2B5EF4-FFF2-40B4-BE49-F238E27FC236}">
                <a16:creationId xmlns:a16="http://schemas.microsoft.com/office/drawing/2014/main" id="{016D16B0-C15B-4A62-AC8C-C6080916CE96}"/>
              </a:ext>
            </a:extLst>
          </p:cNvPr>
          <p:cNvGraphicFramePr/>
          <p:nvPr>
            <p:extLst>
              <p:ext uri="{D42A27DB-BD31-4B8C-83A1-F6EECF244321}">
                <p14:modId xmlns:p14="http://schemas.microsoft.com/office/powerpoint/2010/main" val="2646826620"/>
              </p:ext>
            </p:extLst>
          </p:nvPr>
        </p:nvGraphicFramePr>
        <p:xfrm>
          <a:off x="279175" y="673332"/>
          <a:ext cx="8533105" cy="4470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77678"/>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TotalTime>
  <Words>1728</Words>
  <Application>Microsoft Office PowerPoint</Application>
  <PresentationFormat>On-screen Show (16:9)</PresentationFormat>
  <Paragraphs>179</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Montserrat</vt:lpstr>
      <vt:lpstr>Muli</vt:lpstr>
      <vt:lpstr>Noto Sans</vt:lpstr>
      <vt:lpstr>Open Sans</vt:lpstr>
      <vt:lpstr>Professional Company Report by Slidesgo</vt:lpstr>
      <vt:lpstr>PowerPoint Presentation</vt:lpstr>
      <vt:lpstr>Ievads</vt:lpstr>
      <vt:lpstr>A: Ievads tēmā: konferenču rīki un digitālās darba istabas </vt:lpstr>
      <vt:lpstr>A1: Kas ir  konferenču rīki un digitālās darba istabas?</vt:lpstr>
      <vt:lpstr>PowerPoint Presentation</vt:lpstr>
      <vt:lpstr>PowerPoint Presentation</vt:lpstr>
      <vt:lpstr>PowerPoint Presentation</vt:lpstr>
      <vt:lpstr>A2: Konferenču rīku vispārīgās funkcijas un pielietojumi!</vt:lpstr>
      <vt:lpstr>PowerPoint Presentation</vt:lpstr>
      <vt:lpstr>PowerPoint Presentation</vt:lpstr>
      <vt:lpstr>PowerPoint Presentation</vt:lpstr>
      <vt:lpstr>PowerPoint Presentation</vt:lpstr>
      <vt:lpstr>PowerPoint Presentation</vt:lpstr>
      <vt:lpstr>A2: Digitālo darba istabu uzdevumu struktūra!</vt:lpstr>
      <vt:lpstr>PowerPoint Presentation</vt:lpstr>
      <vt:lpstr>PowerPoint Presentation</vt:lpstr>
      <vt:lpstr>PowerPoint Presentation</vt:lpstr>
      <vt:lpstr>Apguves fāze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Daiga Kalniņa</cp:lastModifiedBy>
  <cp:revision>167</cp:revision>
  <dcterms:modified xsi:type="dcterms:W3CDTF">2024-01-13T14:08:43Z</dcterms:modified>
</cp:coreProperties>
</file>