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5143500" type="screen16x9"/>
  <p:notesSz cx="6858000" cy="9144000"/>
  <p:embeddedFontLst>
    <p:embeddedFont>
      <p:font typeface="Montserrat" panose="00000500000000000000" pitchFamily="2" charset="-70"/>
      <p:regular r:id="rId44"/>
      <p:bold r:id="rId45"/>
      <p:italic r:id="rId46"/>
      <p:boldItalic r:id="rId47"/>
    </p:embeddedFont>
    <p:embeddedFont>
      <p:font typeface="Noto Sans" panose="020B0502040504020204" pitchFamily="34" charset="0"/>
      <p:regular r:id="rId48"/>
      <p:bold r:id="rId49"/>
      <p:italic r:id="rId50"/>
      <p:boldItalic r:id="rId51"/>
    </p:embeddedFont>
    <p:embeddedFont>
      <p:font typeface="Open Sans" panose="020B060603050402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g+Q6uukGwtCbfU4nbNx/Pz/k5nC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37"/>
  </p:normalViewPr>
  <p:slideViewPr>
    <p:cSldViewPr snapToGrid="0">
      <p:cViewPr>
        <p:scale>
          <a:sx n="59" d="100"/>
          <a:sy n="59" d="100"/>
        </p:scale>
        <p:origin x="668"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66"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 name="Google Shape;4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 name="Google Shape;5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0" name="Google Shape;36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4" name="Google Shape;37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9" name="Google Shape;37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2" name="Google Shape;39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9" name="Google Shape;40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3" name="Google Shape;423;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7" name="Google Shape;467;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1" name="Google Shape;50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5" name="Google Shape;515;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8" name="Google Shape;528;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5" name="Google Shape;545;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9" name="Google Shape;559;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3" name="Google Shape;573;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6" name="Google Shape;586;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3" name="Google Shape;603;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8" name="Google Shape;618;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3" name="Google Shape;633;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8" name="Google Shape;638;p4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p:cSld name="BLANK_1_1">
    <p:bg>
      <p:bgPr>
        <a:gradFill>
          <a:gsLst>
            <a:gs pos="0">
              <a:schemeClr val="dk1"/>
            </a:gs>
            <a:gs pos="100000">
              <a:schemeClr val="lt2"/>
            </a:gs>
          </a:gsLst>
          <a:lin ang="0" scaled="0"/>
        </a:gradFill>
        <a:effectLst/>
      </p:bgPr>
    </p:bg>
    <p:spTree>
      <p:nvGrpSpPr>
        <p:cNvPr id="1" name="Shape 14"/>
        <p:cNvGrpSpPr/>
        <p:nvPr/>
      </p:nvGrpSpPr>
      <p:grpSpPr>
        <a:xfrm>
          <a:off x="0" y="0"/>
          <a:ext cx="0" cy="0"/>
          <a:chOff x="0" y="0"/>
          <a:chExt cx="0" cy="0"/>
        </a:xfrm>
      </p:grpSpPr>
      <p:sp>
        <p:nvSpPr>
          <p:cNvPr id="15" name="Google Shape;15;p44"/>
          <p:cNvSpPr txBox="1">
            <a:spLocks noGrp="1"/>
          </p:cNvSpPr>
          <p:nvPr>
            <p:ph type="title"/>
          </p:nvPr>
        </p:nvSpPr>
        <p:spPr>
          <a:xfrm>
            <a:off x="1560825" y="1587425"/>
            <a:ext cx="2799000" cy="4215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sz="1400" i="0"/>
            </a:lvl1pPr>
            <a:lvl2pPr lvl="1" algn="r">
              <a:lnSpc>
                <a:spcPct val="100000"/>
              </a:lnSpc>
              <a:spcBef>
                <a:spcPts val="0"/>
              </a:spcBef>
              <a:spcAft>
                <a:spcPts val="0"/>
              </a:spcAft>
              <a:buSzPts val="1400"/>
              <a:buNone/>
              <a:defRPr sz="1400"/>
            </a:lvl2pPr>
            <a:lvl3pPr lvl="2" algn="r">
              <a:lnSpc>
                <a:spcPct val="100000"/>
              </a:lnSpc>
              <a:spcBef>
                <a:spcPts val="0"/>
              </a:spcBef>
              <a:spcAft>
                <a:spcPts val="0"/>
              </a:spcAft>
              <a:buSzPts val="1400"/>
              <a:buNone/>
              <a:defRPr sz="1400"/>
            </a:lvl3pPr>
            <a:lvl4pPr lvl="3" algn="r">
              <a:lnSpc>
                <a:spcPct val="100000"/>
              </a:lnSpc>
              <a:spcBef>
                <a:spcPts val="0"/>
              </a:spcBef>
              <a:spcAft>
                <a:spcPts val="0"/>
              </a:spcAft>
              <a:buSzPts val="1400"/>
              <a:buNone/>
              <a:defRPr sz="1400"/>
            </a:lvl4pPr>
            <a:lvl5pPr lvl="4" algn="r">
              <a:lnSpc>
                <a:spcPct val="100000"/>
              </a:lnSpc>
              <a:spcBef>
                <a:spcPts val="0"/>
              </a:spcBef>
              <a:spcAft>
                <a:spcPts val="0"/>
              </a:spcAft>
              <a:buSzPts val="1400"/>
              <a:buNone/>
              <a:defRPr sz="1400"/>
            </a:lvl5pPr>
            <a:lvl6pPr lvl="5" algn="r">
              <a:lnSpc>
                <a:spcPct val="100000"/>
              </a:lnSpc>
              <a:spcBef>
                <a:spcPts val="0"/>
              </a:spcBef>
              <a:spcAft>
                <a:spcPts val="0"/>
              </a:spcAft>
              <a:buSzPts val="1400"/>
              <a:buNone/>
              <a:defRPr sz="1400"/>
            </a:lvl6pPr>
            <a:lvl7pPr lvl="6" algn="r">
              <a:lnSpc>
                <a:spcPct val="100000"/>
              </a:lnSpc>
              <a:spcBef>
                <a:spcPts val="0"/>
              </a:spcBef>
              <a:spcAft>
                <a:spcPts val="0"/>
              </a:spcAft>
              <a:buSzPts val="1400"/>
              <a:buNone/>
              <a:defRPr sz="1400"/>
            </a:lvl7pPr>
            <a:lvl8pPr lvl="7" algn="r">
              <a:lnSpc>
                <a:spcPct val="100000"/>
              </a:lnSpc>
              <a:spcBef>
                <a:spcPts val="0"/>
              </a:spcBef>
              <a:spcAft>
                <a:spcPts val="0"/>
              </a:spcAft>
              <a:buSzPts val="1400"/>
              <a:buNone/>
              <a:defRPr sz="1400"/>
            </a:lvl8pPr>
            <a:lvl9pPr lvl="8" algn="r">
              <a:lnSpc>
                <a:spcPct val="100000"/>
              </a:lnSpc>
              <a:spcBef>
                <a:spcPts val="0"/>
              </a:spcBef>
              <a:spcAft>
                <a:spcPts val="0"/>
              </a:spcAft>
              <a:buSzPts val="1400"/>
              <a:buNone/>
              <a:defRPr sz="1400"/>
            </a:lvl9pPr>
          </a:lstStyle>
          <a:p>
            <a:endParaRPr/>
          </a:p>
        </p:txBody>
      </p:sp>
      <p:sp>
        <p:nvSpPr>
          <p:cNvPr id="16" name="Google Shape;16;p44"/>
          <p:cNvSpPr txBox="1">
            <a:spLocks noGrp="1"/>
          </p:cNvSpPr>
          <p:nvPr>
            <p:ph type="subTitle" idx="1"/>
          </p:nvPr>
        </p:nvSpPr>
        <p:spPr>
          <a:xfrm>
            <a:off x="2355900" y="1874500"/>
            <a:ext cx="2003700" cy="6447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SzPts val="1800"/>
              <a:buNone/>
              <a:defRPr sz="1400">
                <a:latin typeface="Open Sans"/>
                <a:ea typeface="Open Sans"/>
                <a:cs typeface="Open Sans"/>
                <a:sym typeface="Open Sans"/>
              </a:defRPr>
            </a:lvl1pPr>
            <a:lvl2pPr lvl="1" algn="r">
              <a:lnSpc>
                <a:spcPct val="115000"/>
              </a:lnSpc>
              <a:spcBef>
                <a:spcPts val="1600"/>
              </a:spcBef>
              <a:spcAft>
                <a:spcPts val="0"/>
              </a:spcAft>
              <a:buSzPts val="1400"/>
              <a:buNone/>
              <a:defRPr sz="1400"/>
            </a:lvl2pPr>
            <a:lvl3pPr lvl="2" algn="r">
              <a:lnSpc>
                <a:spcPct val="115000"/>
              </a:lnSpc>
              <a:spcBef>
                <a:spcPts val="1600"/>
              </a:spcBef>
              <a:spcAft>
                <a:spcPts val="0"/>
              </a:spcAft>
              <a:buSzPts val="1400"/>
              <a:buNone/>
              <a:defRPr sz="1400"/>
            </a:lvl3pPr>
            <a:lvl4pPr lvl="3" algn="r">
              <a:lnSpc>
                <a:spcPct val="115000"/>
              </a:lnSpc>
              <a:spcBef>
                <a:spcPts val="1600"/>
              </a:spcBef>
              <a:spcAft>
                <a:spcPts val="0"/>
              </a:spcAft>
              <a:buSzPts val="1400"/>
              <a:buNone/>
              <a:defRPr sz="1400"/>
            </a:lvl4pPr>
            <a:lvl5pPr lvl="4" algn="r">
              <a:lnSpc>
                <a:spcPct val="115000"/>
              </a:lnSpc>
              <a:spcBef>
                <a:spcPts val="1600"/>
              </a:spcBef>
              <a:spcAft>
                <a:spcPts val="0"/>
              </a:spcAft>
              <a:buSzPts val="1400"/>
              <a:buNone/>
              <a:defRPr sz="1400"/>
            </a:lvl5pPr>
            <a:lvl6pPr lvl="5" algn="r">
              <a:lnSpc>
                <a:spcPct val="115000"/>
              </a:lnSpc>
              <a:spcBef>
                <a:spcPts val="1600"/>
              </a:spcBef>
              <a:spcAft>
                <a:spcPts val="0"/>
              </a:spcAft>
              <a:buSzPts val="1400"/>
              <a:buNone/>
              <a:defRPr sz="1400"/>
            </a:lvl6pPr>
            <a:lvl7pPr lvl="6" algn="r">
              <a:lnSpc>
                <a:spcPct val="115000"/>
              </a:lnSpc>
              <a:spcBef>
                <a:spcPts val="1600"/>
              </a:spcBef>
              <a:spcAft>
                <a:spcPts val="0"/>
              </a:spcAft>
              <a:buSzPts val="1400"/>
              <a:buNone/>
              <a:defRPr sz="1400"/>
            </a:lvl7pPr>
            <a:lvl8pPr lvl="7" algn="r">
              <a:lnSpc>
                <a:spcPct val="115000"/>
              </a:lnSpc>
              <a:spcBef>
                <a:spcPts val="1600"/>
              </a:spcBef>
              <a:spcAft>
                <a:spcPts val="0"/>
              </a:spcAft>
              <a:buSzPts val="1400"/>
              <a:buNone/>
              <a:defRPr sz="1400"/>
            </a:lvl8pPr>
            <a:lvl9pPr lvl="8" algn="r">
              <a:lnSpc>
                <a:spcPct val="115000"/>
              </a:lnSpc>
              <a:spcBef>
                <a:spcPts val="1600"/>
              </a:spcBef>
              <a:spcAft>
                <a:spcPts val="1600"/>
              </a:spcAft>
              <a:buSzPts val="1400"/>
              <a:buNone/>
              <a:defRPr sz="1400"/>
            </a:lvl9pPr>
          </a:lstStyle>
          <a:p>
            <a:endParaRPr/>
          </a:p>
        </p:txBody>
      </p:sp>
      <p:sp>
        <p:nvSpPr>
          <p:cNvPr id="17" name="Google Shape;17;p44"/>
          <p:cNvSpPr txBox="1">
            <a:spLocks noGrp="1"/>
          </p:cNvSpPr>
          <p:nvPr>
            <p:ph type="title" idx="2"/>
          </p:nvPr>
        </p:nvSpPr>
        <p:spPr>
          <a:xfrm>
            <a:off x="4784275" y="1587400"/>
            <a:ext cx="2799000" cy="421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1400" i="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a:endParaRPr/>
          </a:p>
        </p:txBody>
      </p:sp>
      <p:sp>
        <p:nvSpPr>
          <p:cNvPr id="18" name="Google Shape;18;p44"/>
          <p:cNvSpPr txBox="1">
            <a:spLocks noGrp="1"/>
          </p:cNvSpPr>
          <p:nvPr>
            <p:ph type="subTitle" idx="3"/>
          </p:nvPr>
        </p:nvSpPr>
        <p:spPr>
          <a:xfrm>
            <a:off x="4784275" y="1874500"/>
            <a:ext cx="1917900" cy="644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1400">
                <a:latin typeface="Open Sans"/>
                <a:ea typeface="Open Sans"/>
                <a:cs typeface="Open Sans"/>
                <a:sym typeface="Open Sans"/>
              </a:defRPr>
            </a:lvl1pPr>
            <a:lvl2pPr lvl="1" algn="l">
              <a:lnSpc>
                <a:spcPct val="115000"/>
              </a:lnSpc>
              <a:spcBef>
                <a:spcPts val="1600"/>
              </a:spcBef>
              <a:spcAft>
                <a:spcPts val="0"/>
              </a:spcAft>
              <a:buSzPts val="1400"/>
              <a:buNone/>
              <a:defRPr sz="1400"/>
            </a:lvl2pPr>
            <a:lvl3pPr lvl="2" algn="l">
              <a:lnSpc>
                <a:spcPct val="115000"/>
              </a:lnSpc>
              <a:spcBef>
                <a:spcPts val="1600"/>
              </a:spcBef>
              <a:spcAft>
                <a:spcPts val="0"/>
              </a:spcAft>
              <a:buSzPts val="1400"/>
              <a:buNone/>
              <a:defRPr sz="1400"/>
            </a:lvl3pPr>
            <a:lvl4pPr lvl="3" algn="l">
              <a:lnSpc>
                <a:spcPct val="115000"/>
              </a:lnSpc>
              <a:spcBef>
                <a:spcPts val="1600"/>
              </a:spcBef>
              <a:spcAft>
                <a:spcPts val="0"/>
              </a:spcAft>
              <a:buSzPts val="1400"/>
              <a:buNone/>
              <a:defRPr sz="1400"/>
            </a:lvl4pPr>
            <a:lvl5pPr lvl="4" algn="l">
              <a:lnSpc>
                <a:spcPct val="115000"/>
              </a:lnSpc>
              <a:spcBef>
                <a:spcPts val="1600"/>
              </a:spcBef>
              <a:spcAft>
                <a:spcPts val="0"/>
              </a:spcAft>
              <a:buSzPts val="1400"/>
              <a:buNone/>
              <a:defRPr sz="1400"/>
            </a:lvl5pPr>
            <a:lvl6pPr lvl="5" algn="l">
              <a:lnSpc>
                <a:spcPct val="115000"/>
              </a:lnSpc>
              <a:spcBef>
                <a:spcPts val="1600"/>
              </a:spcBef>
              <a:spcAft>
                <a:spcPts val="0"/>
              </a:spcAft>
              <a:buSzPts val="1400"/>
              <a:buNone/>
              <a:defRPr sz="1400"/>
            </a:lvl6pPr>
            <a:lvl7pPr lvl="6" algn="l">
              <a:lnSpc>
                <a:spcPct val="115000"/>
              </a:lnSpc>
              <a:spcBef>
                <a:spcPts val="1600"/>
              </a:spcBef>
              <a:spcAft>
                <a:spcPts val="0"/>
              </a:spcAft>
              <a:buSzPts val="1400"/>
              <a:buNone/>
              <a:defRPr sz="1400"/>
            </a:lvl7pPr>
            <a:lvl8pPr lvl="7" algn="l">
              <a:lnSpc>
                <a:spcPct val="115000"/>
              </a:lnSpc>
              <a:spcBef>
                <a:spcPts val="1600"/>
              </a:spcBef>
              <a:spcAft>
                <a:spcPts val="0"/>
              </a:spcAft>
              <a:buSzPts val="1400"/>
              <a:buNone/>
              <a:defRPr sz="1400"/>
            </a:lvl8pPr>
            <a:lvl9pPr lvl="8" algn="l">
              <a:lnSpc>
                <a:spcPct val="115000"/>
              </a:lnSpc>
              <a:spcBef>
                <a:spcPts val="1600"/>
              </a:spcBef>
              <a:spcAft>
                <a:spcPts val="1600"/>
              </a:spcAft>
              <a:buSzPts val="1400"/>
              <a:buNone/>
              <a:defRPr sz="1400"/>
            </a:lvl9pPr>
          </a:lstStyle>
          <a:p>
            <a:endParaRPr/>
          </a:p>
        </p:txBody>
      </p:sp>
      <p:sp>
        <p:nvSpPr>
          <p:cNvPr id="19" name="Google Shape;19;p44"/>
          <p:cNvSpPr txBox="1">
            <a:spLocks noGrp="1"/>
          </p:cNvSpPr>
          <p:nvPr>
            <p:ph type="title" idx="4"/>
          </p:nvPr>
        </p:nvSpPr>
        <p:spPr>
          <a:xfrm>
            <a:off x="4784275" y="3110125"/>
            <a:ext cx="2799000" cy="421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1400" i="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a:endParaRPr/>
          </a:p>
        </p:txBody>
      </p:sp>
      <p:sp>
        <p:nvSpPr>
          <p:cNvPr id="20" name="Google Shape;20;p44"/>
          <p:cNvSpPr txBox="1">
            <a:spLocks noGrp="1"/>
          </p:cNvSpPr>
          <p:nvPr>
            <p:ph type="subTitle" idx="5"/>
          </p:nvPr>
        </p:nvSpPr>
        <p:spPr>
          <a:xfrm>
            <a:off x="4784275" y="3397225"/>
            <a:ext cx="1917900" cy="644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1400">
                <a:latin typeface="Open Sans"/>
                <a:ea typeface="Open Sans"/>
                <a:cs typeface="Open Sans"/>
                <a:sym typeface="Open Sans"/>
              </a:defRPr>
            </a:lvl1pPr>
            <a:lvl2pPr lvl="1" algn="l">
              <a:lnSpc>
                <a:spcPct val="115000"/>
              </a:lnSpc>
              <a:spcBef>
                <a:spcPts val="1600"/>
              </a:spcBef>
              <a:spcAft>
                <a:spcPts val="0"/>
              </a:spcAft>
              <a:buSzPts val="1400"/>
              <a:buNone/>
              <a:defRPr sz="1400"/>
            </a:lvl2pPr>
            <a:lvl3pPr lvl="2" algn="l">
              <a:lnSpc>
                <a:spcPct val="115000"/>
              </a:lnSpc>
              <a:spcBef>
                <a:spcPts val="1600"/>
              </a:spcBef>
              <a:spcAft>
                <a:spcPts val="0"/>
              </a:spcAft>
              <a:buSzPts val="1400"/>
              <a:buNone/>
              <a:defRPr sz="1400"/>
            </a:lvl3pPr>
            <a:lvl4pPr lvl="3" algn="l">
              <a:lnSpc>
                <a:spcPct val="115000"/>
              </a:lnSpc>
              <a:spcBef>
                <a:spcPts val="1600"/>
              </a:spcBef>
              <a:spcAft>
                <a:spcPts val="0"/>
              </a:spcAft>
              <a:buSzPts val="1400"/>
              <a:buNone/>
              <a:defRPr sz="1400"/>
            </a:lvl4pPr>
            <a:lvl5pPr lvl="4" algn="l">
              <a:lnSpc>
                <a:spcPct val="115000"/>
              </a:lnSpc>
              <a:spcBef>
                <a:spcPts val="1600"/>
              </a:spcBef>
              <a:spcAft>
                <a:spcPts val="0"/>
              </a:spcAft>
              <a:buSzPts val="1400"/>
              <a:buNone/>
              <a:defRPr sz="1400"/>
            </a:lvl5pPr>
            <a:lvl6pPr lvl="5" algn="l">
              <a:lnSpc>
                <a:spcPct val="115000"/>
              </a:lnSpc>
              <a:spcBef>
                <a:spcPts val="1600"/>
              </a:spcBef>
              <a:spcAft>
                <a:spcPts val="0"/>
              </a:spcAft>
              <a:buSzPts val="1400"/>
              <a:buNone/>
              <a:defRPr sz="1400"/>
            </a:lvl6pPr>
            <a:lvl7pPr lvl="6" algn="l">
              <a:lnSpc>
                <a:spcPct val="115000"/>
              </a:lnSpc>
              <a:spcBef>
                <a:spcPts val="1600"/>
              </a:spcBef>
              <a:spcAft>
                <a:spcPts val="0"/>
              </a:spcAft>
              <a:buSzPts val="1400"/>
              <a:buNone/>
              <a:defRPr sz="1400"/>
            </a:lvl7pPr>
            <a:lvl8pPr lvl="7" algn="l">
              <a:lnSpc>
                <a:spcPct val="115000"/>
              </a:lnSpc>
              <a:spcBef>
                <a:spcPts val="1600"/>
              </a:spcBef>
              <a:spcAft>
                <a:spcPts val="0"/>
              </a:spcAft>
              <a:buSzPts val="1400"/>
              <a:buNone/>
              <a:defRPr sz="1400"/>
            </a:lvl8pPr>
            <a:lvl9pPr lvl="8" algn="l">
              <a:lnSpc>
                <a:spcPct val="115000"/>
              </a:lnSpc>
              <a:spcBef>
                <a:spcPts val="1600"/>
              </a:spcBef>
              <a:spcAft>
                <a:spcPts val="1600"/>
              </a:spcAft>
              <a:buSzPts val="1400"/>
              <a:buNone/>
              <a:defRPr sz="1400"/>
            </a:lvl9pPr>
          </a:lstStyle>
          <a:p>
            <a:endParaRPr/>
          </a:p>
        </p:txBody>
      </p:sp>
      <p:sp>
        <p:nvSpPr>
          <p:cNvPr id="21" name="Google Shape;21;p44"/>
          <p:cNvSpPr txBox="1">
            <a:spLocks noGrp="1"/>
          </p:cNvSpPr>
          <p:nvPr>
            <p:ph type="title" idx="6"/>
          </p:nvPr>
        </p:nvSpPr>
        <p:spPr>
          <a:xfrm>
            <a:off x="1560900" y="3110150"/>
            <a:ext cx="2799000" cy="4215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sz="1400" i="0"/>
            </a:lvl1pPr>
            <a:lvl2pPr lvl="1" algn="r">
              <a:lnSpc>
                <a:spcPct val="100000"/>
              </a:lnSpc>
              <a:spcBef>
                <a:spcPts val="0"/>
              </a:spcBef>
              <a:spcAft>
                <a:spcPts val="0"/>
              </a:spcAft>
              <a:buSzPts val="1400"/>
              <a:buNone/>
              <a:defRPr sz="1400"/>
            </a:lvl2pPr>
            <a:lvl3pPr lvl="2" algn="r">
              <a:lnSpc>
                <a:spcPct val="100000"/>
              </a:lnSpc>
              <a:spcBef>
                <a:spcPts val="0"/>
              </a:spcBef>
              <a:spcAft>
                <a:spcPts val="0"/>
              </a:spcAft>
              <a:buSzPts val="1400"/>
              <a:buNone/>
              <a:defRPr sz="1400"/>
            </a:lvl3pPr>
            <a:lvl4pPr lvl="3" algn="r">
              <a:lnSpc>
                <a:spcPct val="100000"/>
              </a:lnSpc>
              <a:spcBef>
                <a:spcPts val="0"/>
              </a:spcBef>
              <a:spcAft>
                <a:spcPts val="0"/>
              </a:spcAft>
              <a:buSzPts val="1400"/>
              <a:buNone/>
              <a:defRPr sz="1400"/>
            </a:lvl4pPr>
            <a:lvl5pPr lvl="4" algn="r">
              <a:lnSpc>
                <a:spcPct val="100000"/>
              </a:lnSpc>
              <a:spcBef>
                <a:spcPts val="0"/>
              </a:spcBef>
              <a:spcAft>
                <a:spcPts val="0"/>
              </a:spcAft>
              <a:buSzPts val="1400"/>
              <a:buNone/>
              <a:defRPr sz="1400"/>
            </a:lvl5pPr>
            <a:lvl6pPr lvl="5" algn="r">
              <a:lnSpc>
                <a:spcPct val="100000"/>
              </a:lnSpc>
              <a:spcBef>
                <a:spcPts val="0"/>
              </a:spcBef>
              <a:spcAft>
                <a:spcPts val="0"/>
              </a:spcAft>
              <a:buSzPts val="1400"/>
              <a:buNone/>
              <a:defRPr sz="1400"/>
            </a:lvl6pPr>
            <a:lvl7pPr lvl="6" algn="r">
              <a:lnSpc>
                <a:spcPct val="100000"/>
              </a:lnSpc>
              <a:spcBef>
                <a:spcPts val="0"/>
              </a:spcBef>
              <a:spcAft>
                <a:spcPts val="0"/>
              </a:spcAft>
              <a:buSzPts val="1400"/>
              <a:buNone/>
              <a:defRPr sz="1400"/>
            </a:lvl7pPr>
            <a:lvl8pPr lvl="7" algn="r">
              <a:lnSpc>
                <a:spcPct val="100000"/>
              </a:lnSpc>
              <a:spcBef>
                <a:spcPts val="0"/>
              </a:spcBef>
              <a:spcAft>
                <a:spcPts val="0"/>
              </a:spcAft>
              <a:buSzPts val="1400"/>
              <a:buNone/>
              <a:defRPr sz="1400"/>
            </a:lvl8pPr>
            <a:lvl9pPr lvl="8" algn="r">
              <a:lnSpc>
                <a:spcPct val="100000"/>
              </a:lnSpc>
              <a:spcBef>
                <a:spcPts val="0"/>
              </a:spcBef>
              <a:spcAft>
                <a:spcPts val="0"/>
              </a:spcAft>
              <a:buSzPts val="1400"/>
              <a:buNone/>
              <a:defRPr sz="1400"/>
            </a:lvl9pPr>
          </a:lstStyle>
          <a:p>
            <a:endParaRPr/>
          </a:p>
        </p:txBody>
      </p:sp>
      <p:sp>
        <p:nvSpPr>
          <p:cNvPr id="22" name="Google Shape;22;p44"/>
          <p:cNvSpPr txBox="1">
            <a:spLocks noGrp="1"/>
          </p:cNvSpPr>
          <p:nvPr>
            <p:ph type="subTitle" idx="7"/>
          </p:nvPr>
        </p:nvSpPr>
        <p:spPr>
          <a:xfrm>
            <a:off x="2355900" y="3397225"/>
            <a:ext cx="2003700" cy="6447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SzPts val="1800"/>
              <a:buNone/>
              <a:defRPr sz="1400">
                <a:latin typeface="Open Sans"/>
                <a:ea typeface="Open Sans"/>
                <a:cs typeface="Open Sans"/>
                <a:sym typeface="Open Sans"/>
              </a:defRPr>
            </a:lvl1pPr>
            <a:lvl2pPr lvl="1" algn="r">
              <a:lnSpc>
                <a:spcPct val="115000"/>
              </a:lnSpc>
              <a:spcBef>
                <a:spcPts val="1600"/>
              </a:spcBef>
              <a:spcAft>
                <a:spcPts val="0"/>
              </a:spcAft>
              <a:buSzPts val="1400"/>
              <a:buNone/>
              <a:defRPr sz="1400"/>
            </a:lvl2pPr>
            <a:lvl3pPr lvl="2" algn="r">
              <a:lnSpc>
                <a:spcPct val="115000"/>
              </a:lnSpc>
              <a:spcBef>
                <a:spcPts val="1600"/>
              </a:spcBef>
              <a:spcAft>
                <a:spcPts val="0"/>
              </a:spcAft>
              <a:buSzPts val="1400"/>
              <a:buNone/>
              <a:defRPr sz="1400"/>
            </a:lvl3pPr>
            <a:lvl4pPr lvl="3" algn="r">
              <a:lnSpc>
                <a:spcPct val="115000"/>
              </a:lnSpc>
              <a:spcBef>
                <a:spcPts val="1600"/>
              </a:spcBef>
              <a:spcAft>
                <a:spcPts val="0"/>
              </a:spcAft>
              <a:buSzPts val="1400"/>
              <a:buNone/>
              <a:defRPr sz="1400"/>
            </a:lvl4pPr>
            <a:lvl5pPr lvl="4" algn="r">
              <a:lnSpc>
                <a:spcPct val="115000"/>
              </a:lnSpc>
              <a:spcBef>
                <a:spcPts val="1600"/>
              </a:spcBef>
              <a:spcAft>
                <a:spcPts val="0"/>
              </a:spcAft>
              <a:buSzPts val="1400"/>
              <a:buNone/>
              <a:defRPr sz="1400"/>
            </a:lvl5pPr>
            <a:lvl6pPr lvl="5" algn="r">
              <a:lnSpc>
                <a:spcPct val="115000"/>
              </a:lnSpc>
              <a:spcBef>
                <a:spcPts val="1600"/>
              </a:spcBef>
              <a:spcAft>
                <a:spcPts val="0"/>
              </a:spcAft>
              <a:buSzPts val="1400"/>
              <a:buNone/>
              <a:defRPr sz="1400"/>
            </a:lvl6pPr>
            <a:lvl7pPr lvl="6" algn="r">
              <a:lnSpc>
                <a:spcPct val="115000"/>
              </a:lnSpc>
              <a:spcBef>
                <a:spcPts val="1600"/>
              </a:spcBef>
              <a:spcAft>
                <a:spcPts val="0"/>
              </a:spcAft>
              <a:buSzPts val="1400"/>
              <a:buNone/>
              <a:defRPr sz="1400"/>
            </a:lvl7pPr>
            <a:lvl8pPr lvl="7" algn="r">
              <a:lnSpc>
                <a:spcPct val="115000"/>
              </a:lnSpc>
              <a:spcBef>
                <a:spcPts val="1600"/>
              </a:spcBef>
              <a:spcAft>
                <a:spcPts val="0"/>
              </a:spcAft>
              <a:buSzPts val="1400"/>
              <a:buNone/>
              <a:defRPr sz="1400"/>
            </a:lvl8pPr>
            <a:lvl9pPr lvl="8" algn="r">
              <a:lnSpc>
                <a:spcPct val="115000"/>
              </a:lnSpc>
              <a:spcBef>
                <a:spcPts val="1600"/>
              </a:spcBef>
              <a:spcAft>
                <a:spcPts val="1600"/>
              </a:spcAft>
              <a:buSzPts val="1400"/>
              <a:buNone/>
              <a:defRPr sz="1400"/>
            </a:lvl9pPr>
          </a:lstStyle>
          <a:p>
            <a:endParaRPr/>
          </a:p>
        </p:txBody>
      </p:sp>
      <p:sp>
        <p:nvSpPr>
          <p:cNvPr id="23" name="Google Shape;23;p44"/>
          <p:cNvSpPr txBox="1">
            <a:spLocks noGrp="1"/>
          </p:cNvSpPr>
          <p:nvPr>
            <p:ph type="title" idx="8"/>
          </p:nvPr>
        </p:nvSpPr>
        <p:spPr>
          <a:xfrm>
            <a:off x="717604" y="1363904"/>
            <a:ext cx="1028700" cy="554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4" name="Google Shape;24;p44"/>
          <p:cNvSpPr txBox="1">
            <a:spLocks noGrp="1"/>
          </p:cNvSpPr>
          <p:nvPr>
            <p:ph type="title" idx="9"/>
          </p:nvPr>
        </p:nvSpPr>
        <p:spPr>
          <a:xfrm>
            <a:off x="7393940" y="1363904"/>
            <a:ext cx="1028700" cy="5544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2400"/>
              <a:buNone/>
              <a:defRPr sz="2400"/>
            </a:lvl1pPr>
            <a:lvl2pPr lvl="1" algn="r">
              <a:lnSpc>
                <a:spcPct val="100000"/>
              </a:lnSpc>
              <a:spcBef>
                <a:spcPts val="0"/>
              </a:spcBef>
              <a:spcAft>
                <a:spcPts val="0"/>
              </a:spcAft>
              <a:buSzPts val="2400"/>
              <a:buNone/>
              <a:defRPr sz="2400"/>
            </a:lvl2pPr>
            <a:lvl3pPr lvl="2" algn="r">
              <a:lnSpc>
                <a:spcPct val="100000"/>
              </a:lnSpc>
              <a:spcBef>
                <a:spcPts val="0"/>
              </a:spcBef>
              <a:spcAft>
                <a:spcPts val="0"/>
              </a:spcAft>
              <a:buSzPts val="2400"/>
              <a:buNone/>
              <a:defRPr sz="2400"/>
            </a:lvl3pPr>
            <a:lvl4pPr lvl="3" algn="r">
              <a:lnSpc>
                <a:spcPct val="100000"/>
              </a:lnSpc>
              <a:spcBef>
                <a:spcPts val="0"/>
              </a:spcBef>
              <a:spcAft>
                <a:spcPts val="0"/>
              </a:spcAft>
              <a:buSzPts val="2400"/>
              <a:buNone/>
              <a:defRPr sz="2400"/>
            </a:lvl4pPr>
            <a:lvl5pPr lvl="4" algn="r">
              <a:lnSpc>
                <a:spcPct val="100000"/>
              </a:lnSpc>
              <a:spcBef>
                <a:spcPts val="0"/>
              </a:spcBef>
              <a:spcAft>
                <a:spcPts val="0"/>
              </a:spcAft>
              <a:buSzPts val="2400"/>
              <a:buNone/>
              <a:defRPr sz="2400"/>
            </a:lvl5pPr>
            <a:lvl6pPr lvl="5" algn="r">
              <a:lnSpc>
                <a:spcPct val="100000"/>
              </a:lnSpc>
              <a:spcBef>
                <a:spcPts val="0"/>
              </a:spcBef>
              <a:spcAft>
                <a:spcPts val="0"/>
              </a:spcAft>
              <a:buSzPts val="2400"/>
              <a:buNone/>
              <a:defRPr sz="2400"/>
            </a:lvl6pPr>
            <a:lvl7pPr lvl="6" algn="r">
              <a:lnSpc>
                <a:spcPct val="100000"/>
              </a:lnSpc>
              <a:spcBef>
                <a:spcPts val="0"/>
              </a:spcBef>
              <a:spcAft>
                <a:spcPts val="0"/>
              </a:spcAft>
              <a:buSzPts val="2400"/>
              <a:buNone/>
              <a:defRPr sz="2400"/>
            </a:lvl7pPr>
            <a:lvl8pPr lvl="7" algn="r">
              <a:lnSpc>
                <a:spcPct val="100000"/>
              </a:lnSpc>
              <a:spcBef>
                <a:spcPts val="0"/>
              </a:spcBef>
              <a:spcAft>
                <a:spcPts val="0"/>
              </a:spcAft>
              <a:buSzPts val="2400"/>
              <a:buNone/>
              <a:defRPr sz="2400"/>
            </a:lvl8pPr>
            <a:lvl9pPr lvl="8" algn="r">
              <a:lnSpc>
                <a:spcPct val="100000"/>
              </a:lnSpc>
              <a:spcBef>
                <a:spcPts val="0"/>
              </a:spcBef>
              <a:spcAft>
                <a:spcPts val="0"/>
              </a:spcAft>
              <a:buSzPts val="2400"/>
              <a:buNone/>
              <a:defRPr sz="2400"/>
            </a:lvl9pPr>
          </a:lstStyle>
          <a:p>
            <a:endParaRPr/>
          </a:p>
        </p:txBody>
      </p:sp>
      <p:sp>
        <p:nvSpPr>
          <p:cNvPr id="25" name="Google Shape;25;p44"/>
          <p:cNvSpPr txBox="1">
            <a:spLocks noGrp="1"/>
          </p:cNvSpPr>
          <p:nvPr>
            <p:ph type="title" idx="13"/>
          </p:nvPr>
        </p:nvSpPr>
        <p:spPr>
          <a:xfrm>
            <a:off x="717604" y="2885223"/>
            <a:ext cx="1028700" cy="554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6" name="Google Shape;26;p44"/>
          <p:cNvSpPr txBox="1">
            <a:spLocks noGrp="1"/>
          </p:cNvSpPr>
          <p:nvPr>
            <p:ph type="title" idx="14"/>
          </p:nvPr>
        </p:nvSpPr>
        <p:spPr>
          <a:xfrm>
            <a:off x="7393940" y="2885223"/>
            <a:ext cx="1028700" cy="5544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2400"/>
              <a:buNone/>
              <a:defRPr sz="2400"/>
            </a:lvl1pPr>
            <a:lvl2pPr lvl="1" algn="r">
              <a:lnSpc>
                <a:spcPct val="100000"/>
              </a:lnSpc>
              <a:spcBef>
                <a:spcPts val="0"/>
              </a:spcBef>
              <a:spcAft>
                <a:spcPts val="0"/>
              </a:spcAft>
              <a:buSzPts val="2400"/>
              <a:buNone/>
              <a:defRPr sz="2400"/>
            </a:lvl2pPr>
            <a:lvl3pPr lvl="2" algn="r">
              <a:lnSpc>
                <a:spcPct val="100000"/>
              </a:lnSpc>
              <a:spcBef>
                <a:spcPts val="0"/>
              </a:spcBef>
              <a:spcAft>
                <a:spcPts val="0"/>
              </a:spcAft>
              <a:buSzPts val="2400"/>
              <a:buNone/>
              <a:defRPr sz="2400"/>
            </a:lvl3pPr>
            <a:lvl4pPr lvl="3" algn="r">
              <a:lnSpc>
                <a:spcPct val="100000"/>
              </a:lnSpc>
              <a:spcBef>
                <a:spcPts val="0"/>
              </a:spcBef>
              <a:spcAft>
                <a:spcPts val="0"/>
              </a:spcAft>
              <a:buSzPts val="2400"/>
              <a:buNone/>
              <a:defRPr sz="2400"/>
            </a:lvl4pPr>
            <a:lvl5pPr lvl="4" algn="r">
              <a:lnSpc>
                <a:spcPct val="100000"/>
              </a:lnSpc>
              <a:spcBef>
                <a:spcPts val="0"/>
              </a:spcBef>
              <a:spcAft>
                <a:spcPts val="0"/>
              </a:spcAft>
              <a:buSzPts val="2400"/>
              <a:buNone/>
              <a:defRPr sz="2400"/>
            </a:lvl5pPr>
            <a:lvl6pPr lvl="5" algn="r">
              <a:lnSpc>
                <a:spcPct val="100000"/>
              </a:lnSpc>
              <a:spcBef>
                <a:spcPts val="0"/>
              </a:spcBef>
              <a:spcAft>
                <a:spcPts val="0"/>
              </a:spcAft>
              <a:buSzPts val="2400"/>
              <a:buNone/>
              <a:defRPr sz="2400"/>
            </a:lvl6pPr>
            <a:lvl7pPr lvl="6" algn="r">
              <a:lnSpc>
                <a:spcPct val="100000"/>
              </a:lnSpc>
              <a:spcBef>
                <a:spcPts val="0"/>
              </a:spcBef>
              <a:spcAft>
                <a:spcPts val="0"/>
              </a:spcAft>
              <a:buSzPts val="2400"/>
              <a:buNone/>
              <a:defRPr sz="2400"/>
            </a:lvl7pPr>
            <a:lvl8pPr lvl="7" algn="r">
              <a:lnSpc>
                <a:spcPct val="100000"/>
              </a:lnSpc>
              <a:spcBef>
                <a:spcPts val="0"/>
              </a:spcBef>
              <a:spcAft>
                <a:spcPts val="0"/>
              </a:spcAft>
              <a:buSzPts val="2400"/>
              <a:buNone/>
              <a:defRPr sz="2400"/>
            </a:lvl8pPr>
            <a:lvl9pPr lvl="8" algn="r">
              <a:lnSpc>
                <a:spcPct val="100000"/>
              </a:lnSpc>
              <a:spcBef>
                <a:spcPts val="0"/>
              </a:spcBef>
              <a:spcAft>
                <a:spcPts val="0"/>
              </a:spcAft>
              <a:buSzPts val="2400"/>
              <a:buNone/>
              <a:defRPr sz="24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dk1"/>
            </a:gs>
            <a:gs pos="100000">
              <a:schemeClr val="lt2"/>
            </a:gs>
          </a:gsLst>
          <a:lin ang="2698631" scaled="0"/>
        </a:gradFill>
        <a:effectLst/>
      </p:bgPr>
    </p:bg>
    <p:spTree>
      <p:nvGrpSpPr>
        <p:cNvPr id="1" name="Shape 27"/>
        <p:cNvGrpSpPr/>
        <p:nvPr/>
      </p:nvGrpSpPr>
      <p:grpSpPr>
        <a:xfrm>
          <a:off x="0" y="0"/>
          <a:ext cx="0" cy="0"/>
          <a:chOff x="0" y="0"/>
          <a:chExt cx="0" cy="0"/>
        </a:xfrm>
      </p:grpSpPr>
      <p:sp>
        <p:nvSpPr>
          <p:cNvPr id="28" name="Google Shape;28;p45"/>
          <p:cNvSpPr txBox="1">
            <a:spLocks noGrp="1"/>
          </p:cNvSpPr>
          <p:nvPr>
            <p:ph type="ctrTitle"/>
          </p:nvPr>
        </p:nvSpPr>
        <p:spPr>
          <a:xfrm>
            <a:off x="720000" y="1683965"/>
            <a:ext cx="5045700" cy="2340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5200"/>
              <a:buNone/>
              <a:defRPr sz="48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9" name="Google Shape;29;p45"/>
          <p:cNvSpPr txBox="1">
            <a:spLocks noGrp="1"/>
          </p:cNvSpPr>
          <p:nvPr>
            <p:ph type="subTitle" idx="1"/>
          </p:nvPr>
        </p:nvSpPr>
        <p:spPr>
          <a:xfrm>
            <a:off x="6205575" y="3547225"/>
            <a:ext cx="2215200" cy="7926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1400">
                <a:latin typeface="Open Sans"/>
                <a:ea typeface="Open Sans"/>
                <a:cs typeface="Open Sans"/>
                <a:sym typeface="Open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chemeClr val="lt2"/>
            </a:gs>
            <a:gs pos="100000">
              <a:schemeClr val="dk1"/>
            </a:gs>
          </a:gsLst>
          <a:lin ang="2698631" scaled="0"/>
        </a:gradFill>
        <a:effectLst/>
      </p:bgPr>
    </p:bg>
    <p:spTree>
      <p:nvGrpSpPr>
        <p:cNvPr id="1" name="Shape 30"/>
        <p:cNvGrpSpPr/>
        <p:nvPr/>
      </p:nvGrpSpPr>
      <p:grpSpPr>
        <a:xfrm>
          <a:off x="0" y="0"/>
          <a:ext cx="0" cy="0"/>
          <a:chOff x="0" y="0"/>
          <a:chExt cx="0" cy="0"/>
        </a:xfrm>
      </p:grpSpPr>
      <p:sp>
        <p:nvSpPr>
          <p:cNvPr id="31" name="Google Shape;31;p46"/>
          <p:cNvSpPr txBox="1">
            <a:spLocks noGrp="1"/>
          </p:cNvSpPr>
          <p:nvPr>
            <p:ph type="title"/>
          </p:nvPr>
        </p:nvSpPr>
        <p:spPr>
          <a:xfrm>
            <a:off x="5573475" y="1621225"/>
            <a:ext cx="2847300" cy="8418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Clr>
                <a:schemeClr val="lt1"/>
              </a:buClr>
              <a:buSzPts val="3600"/>
              <a:buNone/>
              <a:defRPr sz="3600">
                <a:solidFill>
                  <a:schemeClr val="lt1"/>
                </a:solidFill>
              </a:defRPr>
            </a:lvl1pPr>
            <a:lvl2pPr lvl="1" algn="ctr">
              <a:lnSpc>
                <a:spcPct val="100000"/>
              </a:lnSpc>
              <a:spcBef>
                <a:spcPts val="0"/>
              </a:spcBef>
              <a:spcAft>
                <a:spcPts val="0"/>
              </a:spcAft>
              <a:buClr>
                <a:schemeClr val="lt1"/>
              </a:buClr>
              <a:buSzPts val="3600"/>
              <a:buNone/>
              <a:defRPr sz="3600">
                <a:solidFill>
                  <a:schemeClr val="lt1"/>
                </a:solidFill>
              </a:defRPr>
            </a:lvl2pPr>
            <a:lvl3pPr lvl="2" algn="ctr">
              <a:lnSpc>
                <a:spcPct val="100000"/>
              </a:lnSpc>
              <a:spcBef>
                <a:spcPts val="0"/>
              </a:spcBef>
              <a:spcAft>
                <a:spcPts val="0"/>
              </a:spcAft>
              <a:buClr>
                <a:schemeClr val="lt1"/>
              </a:buClr>
              <a:buSzPts val="3600"/>
              <a:buNone/>
              <a:defRPr sz="3600">
                <a:solidFill>
                  <a:schemeClr val="lt1"/>
                </a:solidFill>
              </a:defRPr>
            </a:lvl3pPr>
            <a:lvl4pPr lvl="3" algn="ctr">
              <a:lnSpc>
                <a:spcPct val="100000"/>
              </a:lnSpc>
              <a:spcBef>
                <a:spcPts val="0"/>
              </a:spcBef>
              <a:spcAft>
                <a:spcPts val="0"/>
              </a:spcAft>
              <a:buClr>
                <a:schemeClr val="lt1"/>
              </a:buClr>
              <a:buSzPts val="3600"/>
              <a:buNone/>
              <a:defRPr sz="3600">
                <a:solidFill>
                  <a:schemeClr val="lt1"/>
                </a:solidFill>
              </a:defRPr>
            </a:lvl4pPr>
            <a:lvl5pPr lvl="4" algn="ctr">
              <a:lnSpc>
                <a:spcPct val="100000"/>
              </a:lnSpc>
              <a:spcBef>
                <a:spcPts val="0"/>
              </a:spcBef>
              <a:spcAft>
                <a:spcPts val="0"/>
              </a:spcAft>
              <a:buClr>
                <a:schemeClr val="lt1"/>
              </a:buClr>
              <a:buSzPts val="3600"/>
              <a:buNone/>
              <a:defRPr sz="3600">
                <a:solidFill>
                  <a:schemeClr val="lt1"/>
                </a:solidFill>
              </a:defRPr>
            </a:lvl5pPr>
            <a:lvl6pPr lvl="5" algn="ctr">
              <a:lnSpc>
                <a:spcPct val="100000"/>
              </a:lnSpc>
              <a:spcBef>
                <a:spcPts val="0"/>
              </a:spcBef>
              <a:spcAft>
                <a:spcPts val="0"/>
              </a:spcAft>
              <a:buClr>
                <a:schemeClr val="lt1"/>
              </a:buClr>
              <a:buSzPts val="3600"/>
              <a:buNone/>
              <a:defRPr sz="3600">
                <a:solidFill>
                  <a:schemeClr val="lt1"/>
                </a:solidFill>
              </a:defRPr>
            </a:lvl6pPr>
            <a:lvl7pPr lvl="6" algn="ctr">
              <a:lnSpc>
                <a:spcPct val="100000"/>
              </a:lnSpc>
              <a:spcBef>
                <a:spcPts val="0"/>
              </a:spcBef>
              <a:spcAft>
                <a:spcPts val="0"/>
              </a:spcAft>
              <a:buClr>
                <a:schemeClr val="lt1"/>
              </a:buClr>
              <a:buSzPts val="3600"/>
              <a:buNone/>
              <a:defRPr sz="3600">
                <a:solidFill>
                  <a:schemeClr val="lt1"/>
                </a:solidFill>
              </a:defRPr>
            </a:lvl7pPr>
            <a:lvl8pPr lvl="7" algn="ctr">
              <a:lnSpc>
                <a:spcPct val="100000"/>
              </a:lnSpc>
              <a:spcBef>
                <a:spcPts val="0"/>
              </a:spcBef>
              <a:spcAft>
                <a:spcPts val="0"/>
              </a:spcAft>
              <a:buClr>
                <a:schemeClr val="lt1"/>
              </a:buClr>
              <a:buSzPts val="3600"/>
              <a:buNone/>
              <a:defRPr sz="3600">
                <a:solidFill>
                  <a:schemeClr val="lt1"/>
                </a:solidFill>
              </a:defRPr>
            </a:lvl8pPr>
            <a:lvl9pPr lvl="8" algn="ctr">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32" name="Google Shape;32;p46"/>
          <p:cNvSpPr txBox="1">
            <a:spLocks noGrp="1"/>
          </p:cNvSpPr>
          <p:nvPr>
            <p:ph type="subTitle" idx="1"/>
          </p:nvPr>
        </p:nvSpPr>
        <p:spPr>
          <a:xfrm>
            <a:off x="4634100" y="2571750"/>
            <a:ext cx="3786600" cy="7926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lt1"/>
              </a:buClr>
              <a:buSzPts val="2800"/>
              <a:buNone/>
              <a:defRPr sz="1600">
                <a:solidFill>
                  <a:schemeClr val="lt1"/>
                </a:solidFill>
                <a:latin typeface="Open Sans"/>
                <a:ea typeface="Open Sans"/>
                <a:cs typeface="Open Sans"/>
                <a:sym typeface="Open Sans"/>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p:cSld name="BLANK_1_1_1">
    <p:bg>
      <p:bgPr>
        <a:gradFill>
          <a:gsLst>
            <a:gs pos="0">
              <a:schemeClr val="lt2"/>
            </a:gs>
            <a:gs pos="100000">
              <a:schemeClr val="dk1"/>
            </a:gs>
          </a:gsLst>
          <a:lin ang="0" scaled="0"/>
        </a:gradFill>
        <a:effectLst/>
      </p:bgPr>
    </p:bg>
    <p:spTree>
      <p:nvGrpSpPr>
        <p:cNvPr id="1" name="Shape 33"/>
        <p:cNvGrpSpPr/>
        <p:nvPr/>
      </p:nvGrpSpPr>
      <p:grpSpPr>
        <a:xfrm>
          <a:off x="0" y="0"/>
          <a:ext cx="0" cy="0"/>
          <a:chOff x="0" y="0"/>
          <a:chExt cx="0" cy="0"/>
        </a:xfrm>
      </p:grpSpPr>
      <p:sp>
        <p:nvSpPr>
          <p:cNvPr id="34" name="Google Shape;34;p47"/>
          <p:cNvSpPr txBox="1">
            <a:spLocks noGrp="1"/>
          </p:cNvSpPr>
          <p:nvPr>
            <p:ph type="title"/>
          </p:nvPr>
        </p:nvSpPr>
        <p:spPr>
          <a:xfrm flipH="1">
            <a:off x="720000" y="1233175"/>
            <a:ext cx="4529700" cy="1482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200"/>
              <a:buNone/>
              <a:defRPr sz="36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35" name="Google Shape;35;p47"/>
          <p:cNvSpPr txBox="1">
            <a:spLocks noGrp="1"/>
          </p:cNvSpPr>
          <p:nvPr>
            <p:ph type="subTitle" idx="1"/>
          </p:nvPr>
        </p:nvSpPr>
        <p:spPr>
          <a:xfrm flipH="1">
            <a:off x="720000" y="2715475"/>
            <a:ext cx="2909400" cy="76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100"/>
              <a:buNone/>
              <a:defRPr sz="1400">
                <a:latin typeface="Open Sans"/>
                <a:ea typeface="Open Sans"/>
                <a:cs typeface="Open Sans"/>
                <a:sym typeface="Open Sans"/>
              </a:defRPr>
            </a:lvl1pPr>
            <a:lvl2pPr lvl="1" algn="r">
              <a:lnSpc>
                <a:spcPct val="100000"/>
              </a:lnSpc>
              <a:spcBef>
                <a:spcPts val="0"/>
              </a:spcBef>
              <a:spcAft>
                <a:spcPts val="0"/>
              </a:spcAft>
              <a:buSzPts val="2100"/>
              <a:buNone/>
              <a:defRPr sz="2100"/>
            </a:lvl2pPr>
            <a:lvl3pPr lvl="2" algn="r">
              <a:lnSpc>
                <a:spcPct val="100000"/>
              </a:lnSpc>
              <a:spcBef>
                <a:spcPts val="0"/>
              </a:spcBef>
              <a:spcAft>
                <a:spcPts val="0"/>
              </a:spcAft>
              <a:buSzPts val="2100"/>
              <a:buNone/>
              <a:defRPr sz="2100"/>
            </a:lvl3pPr>
            <a:lvl4pPr lvl="3" algn="r">
              <a:lnSpc>
                <a:spcPct val="100000"/>
              </a:lnSpc>
              <a:spcBef>
                <a:spcPts val="0"/>
              </a:spcBef>
              <a:spcAft>
                <a:spcPts val="0"/>
              </a:spcAft>
              <a:buSzPts val="2100"/>
              <a:buNone/>
              <a:defRPr sz="2100"/>
            </a:lvl4pPr>
            <a:lvl5pPr lvl="4" algn="r">
              <a:lnSpc>
                <a:spcPct val="100000"/>
              </a:lnSpc>
              <a:spcBef>
                <a:spcPts val="0"/>
              </a:spcBef>
              <a:spcAft>
                <a:spcPts val="0"/>
              </a:spcAft>
              <a:buSzPts val="2100"/>
              <a:buNone/>
              <a:defRPr sz="2100"/>
            </a:lvl5pPr>
            <a:lvl6pPr lvl="5" algn="r">
              <a:lnSpc>
                <a:spcPct val="100000"/>
              </a:lnSpc>
              <a:spcBef>
                <a:spcPts val="0"/>
              </a:spcBef>
              <a:spcAft>
                <a:spcPts val="0"/>
              </a:spcAft>
              <a:buSzPts val="2100"/>
              <a:buNone/>
              <a:defRPr sz="2100"/>
            </a:lvl6pPr>
            <a:lvl7pPr lvl="6" algn="r">
              <a:lnSpc>
                <a:spcPct val="100000"/>
              </a:lnSpc>
              <a:spcBef>
                <a:spcPts val="0"/>
              </a:spcBef>
              <a:spcAft>
                <a:spcPts val="0"/>
              </a:spcAft>
              <a:buSzPts val="2100"/>
              <a:buNone/>
              <a:defRPr sz="2100"/>
            </a:lvl7pPr>
            <a:lvl8pPr lvl="7" algn="r">
              <a:lnSpc>
                <a:spcPct val="100000"/>
              </a:lnSpc>
              <a:spcBef>
                <a:spcPts val="0"/>
              </a:spcBef>
              <a:spcAft>
                <a:spcPts val="0"/>
              </a:spcAft>
              <a:buSzPts val="2100"/>
              <a:buNone/>
              <a:defRPr sz="2100"/>
            </a:lvl8pPr>
            <a:lvl9pPr lvl="8" algn="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SECTION_TITLE_AND_DESCRIPTION_2">
    <p:bg>
      <p:bgPr>
        <a:gradFill>
          <a:gsLst>
            <a:gs pos="0">
              <a:schemeClr val="lt2"/>
            </a:gs>
            <a:gs pos="100000">
              <a:schemeClr val="dk1"/>
            </a:gs>
          </a:gsLst>
          <a:lin ang="0" scaled="0"/>
        </a:gradFill>
        <a:effectLst/>
      </p:bgPr>
    </p:bg>
    <p:spTree>
      <p:nvGrpSpPr>
        <p:cNvPr id="1" name="Shape 36"/>
        <p:cNvGrpSpPr/>
        <p:nvPr/>
      </p:nvGrpSpPr>
      <p:grpSpPr>
        <a:xfrm>
          <a:off x="0" y="0"/>
          <a:ext cx="0" cy="0"/>
          <a:chOff x="0" y="0"/>
          <a:chExt cx="0" cy="0"/>
        </a:xfrm>
      </p:grpSpPr>
      <p:sp>
        <p:nvSpPr>
          <p:cNvPr id="37" name="Google Shape;37;p48"/>
          <p:cNvSpPr txBox="1">
            <a:spLocks noGrp="1"/>
          </p:cNvSpPr>
          <p:nvPr>
            <p:ph type="title"/>
          </p:nvPr>
        </p:nvSpPr>
        <p:spPr>
          <a:xfrm>
            <a:off x="720000" y="1233175"/>
            <a:ext cx="4461300" cy="1482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200"/>
              <a:buNone/>
              <a:defRPr sz="30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48"/>
          <p:cNvSpPr txBox="1">
            <a:spLocks noGrp="1"/>
          </p:cNvSpPr>
          <p:nvPr>
            <p:ph type="subTitle" idx="1"/>
          </p:nvPr>
        </p:nvSpPr>
        <p:spPr>
          <a:xfrm>
            <a:off x="720000" y="2872425"/>
            <a:ext cx="4828200" cy="1591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800"/>
              <a:buFont typeface="Open Sans"/>
              <a:buChar char="●"/>
              <a:defRPr sz="1400">
                <a:latin typeface="Open Sans"/>
                <a:ea typeface="Open Sans"/>
                <a:cs typeface="Open Sans"/>
                <a:sym typeface="Open Sans"/>
              </a:defRPr>
            </a:lvl1pPr>
            <a:lvl2pPr lvl="1" algn="ctr">
              <a:lnSpc>
                <a:spcPct val="100000"/>
              </a:lnSpc>
              <a:spcBef>
                <a:spcPts val="0"/>
              </a:spcBef>
              <a:spcAft>
                <a:spcPts val="0"/>
              </a:spcAft>
              <a:buSzPts val="800"/>
              <a:buFont typeface="Open Sans"/>
              <a:buChar char="○"/>
              <a:defRPr sz="2100"/>
            </a:lvl2pPr>
            <a:lvl3pPr lvl="2" algn="ctr">
              <a:lnSpc>
                <a:spcPct val="100000"/>
              </a:lnSpc>
              <a:spcBef>
                <a:spcPts val="0"/>
              </a:spcBef>
              <a:spcAft>
                <a:spcPts val="0"/>
              </a:spcAft>
              <a:buSzPts val="800"/>
              <a:buFont typeface="Open Sans"/>
              <a:buChar char="■"/>
              <a:defRPr sz="2100"/>
            </a:lvl3pPr>
            <a:lvl4pPr lvl="3" algn="ctr">
              <a:lnSpc>
                <a:spcPct val="100000"/>
              </a:lnSpc>
              <a:spcBef>
                <a:spcPts val="0"/>
              </a:spcBef>
              <a:spcAft>
                <a:spcPts val="0"/>
              </a:spcAft>
              <a:buSzPts val="800"/>
              <a:buFont typeface="Open Sans"/>
              <a:buChar char="●"/>
              <a:defRPr sz="2100"/>
            </a:lvl4pPr>
            <a:lvl5pPr lvl="4" algn="ctr">
              <a:lnSpc>
                <a:spcPct val="100000"/>
              </a:lnSpc>
              <a:spcBef>
                <a:spcPts val="0"/>
              </a:spcBef>
              <a:spcAft>
                <a:spcPts val="0"/>
              </a:spcAft>
              <a:buSzPts val="1100"/>
              <a:buFont typeface="Open Sans"/>
              <a:buChar char="○"/>
              <a:defRPr sz="2100"/>
            </a:lvl5pPr>
            <a:lvl6pPr lvl="5" algn="ctr">
              <a:lnSpc>
                <a:spcPct val="100000"/>
              </a:lnSpc>
              <a:spcBef>
                <a:spcPts val="0"/>
              </a:spcBef>
              <a:spcAft>
                <a:spcPts val="0"/>
              </a:spcAft>
              <a:buSzPts val="1100"/>
              <a:buFont typeface="Open Sans"/>
              <a:buChar char="■"/>
              <a:defRPr sz="2100"/>
            </a:lvl6pPr>
            <a:lvl7pPr lvl="6" algn="ctr">
              <a:lnSpc>
                <a:spcPct val="100000"/>
              </a:lnSpc>
              <a:spcBef>
                <a:spcPts val="0"/>
              </a:spcBef>
              <a:spcAft>
                <a:spcPts val="0"/>
              </a:spcAft>
              <a:buSzPts val="700"/>
              <a:buFont typeface="Open Sans"/>
              <a:buChar char="●"/>
              <a:defRPr sz="2100"/>
            </a:lvl7pPr>
            <a:lvl8pPr lvl="7" algn="ctr">
              <a:lnSpc>
                <a:spcPct val="100000"/>
              </a:lnSpc>
              <a:spcBef>
                <a:spcPts val="0"/>
              </a:spcBef>
              <a:spcAft>
                <a:spcPts val="0"/>
              </a:spcAft>
              <a:buSzPts val="700"/>
              <a:buFont typeface="Open Sans"/>
              <a:buChar char="○"/>
              <a:defRPr sz="2100"/>
            </a:lvl8pPr>
            <a:lvl9pPr lvl="8" algn="ctr">
              <a:lnSpc>
                <a:spcPct val="100000"/>
              </a:lnSpc>
              <a:spcBef>
                <a:spcPts val="0"/>
              </a:spcBef>
              <a:spcAft>
                <a:spcPts val="0"/>
              </a:spcAft>
              <a:buSzPts val="600"/>
              <a:buFont typeface="Open Sans"/>
              <a:buChar char="■"/>
              <a:defRPr sz="21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gradFill>
          <a:gsLst>
            <a:gs pos="0">
              <a:schemeClr val="dk1"/>
            </a:gs>
            <a:gs pos="100000">
              <a:schemeClr val="lt2"/>
            </a:gs>
          </a:gsLst>
          <a:lin ang="2698631" scaled="0"/>
        </a:gradFill>
        <a:effectLst/>
      </p:bgPr>
    </p:bg>
    <p:spTree>
      <p:nvGrpSpPr>
        <p:cNvPr id="1" name="Shape 39"/>
        <p:cNvGrpSpPr/>
        <p:nvPr/>
      </p:nvGrpSpPr>
      <p:grpSpPr>
        <a:xfrm>
          <a:off x="0" y="0"/>
          <a:ext cx="0" cy="0"/>
          <a:chOff x="0" y="0"/>
          <a:chExt cx="0" cy="0"/>
        </a:xfrm>
      </p:grpSpPr>
      <p:sp>
        <p:nvSpPr>
          <p:cNvPr id="40" name="Google Shape;40;p4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1" name="Google Shape;41;p4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atin typeface="Open Sans"/>
                <a:ea typeface="Open Sans"/>
                <a:cs typeface="Open Sans"/>
                <a:sym typeface="Open Sans"/>
              </a:defRPr>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gradFill>
          <a:gsLst>
            <a:gs pos="0">
              <a:schemeClr val="dk1"/>
            </a:gs>
            <a:gs pos="100000">
              <a:schemeClr val="lt2"/>
            </a:gs>
          </a:gsLst>
          <a:lin ang="2698631" scaled="0"/>
        </a:gradFill>
        <a:effectLst/>
      </p:bgPr>
    </p:bg>
    <p:spTree>
      <p:nvGrpSpPr>
        <p:cNvPr id="1" name="Shape 4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2800"/>
              <a:buFont typeface="Montserrat"/>
              <a:buNone/>
              <a:defRPr sz="28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2800"/>
              <a:buFont typeface="Josefin Sans"/>
              <a:buNone/>
              <a:defRPr sz="2800" b="1" i="0" u="none" strike="noStrike" cap="none">
                <a:solidFill>
                  <a:schemeClr val="lt1"/>
                </a:solidFill>
                <a:latin typeface="Josefin Sans"/>
                <a:ea typeface="Josefin Sans"/>
                <a:cs typeface="Josefin Sans"/>
                <a:sym typeface="Josefin Sans"/>
              </a:defRPr>
            </a:lvl2pPr>
            <a:lvl3pPr marR="0" lvl="2" algn="l" rtl="0">
              <a:lnSpc>
                <a:spcPct val="100000"/>
              </a:lnSpc>
              <a:spcBef>
                <a:spcPts val="0"/>
              </a:spcBef>
              <a:spcAft>
                <a:spcPts val="0"/>
              </a:spcAft>
              <a:buClr>
                <a:schemeClr val="lt1"/>
              </a:buClr>
              <a:buSzPts val="2800"/>
              <a:buFont typeface="Josefin Sans"/>
              <a:buNone/>
              <a:defRPr sz="2800" b="1" i="0" u="none" strike="noStrike" cap="none">
                <a:solidFill>
                  <a:schemeClr val="lt1"/>
                </a:solidFill>
                <a:latin typeface="Josefin Sans"/>
                <a:ea typeface="Josefin Sans"/>
                <a:cs typeface="Josefin Sans"/>
                <a:sym typeface="Josefin Sans"/>
              </a:defRPr>
            </a:lvl3pPr>
            <a:lvl4pPr marR="0" lvl="3" algn="l" rtl="0">
              <a:lnSpc>
                <a:spcPct val="100000"/>
              </a:lnSpc>
              <a:spcBef>
                <a:spcPts val="0"/>
              </a:spcBef>
              <a:spcAft>
                <a:spcPts val="0"/>
              </a:spcAft>
              <a:buClr>
                <a:schemeClr val="lt1"/>
              </a:buClr>
              <a:buSzPts val="2800"/>
              <a:buFont typeface="Josefin Sans"/>
              <a:buNone/>
              <a:defRPr sz="2800" b="1" i="0" u="none" strike="noStrike" cap="none">
                <a:solidFill>
                  <a:schemeClr val="lt1"/>
                </a:solidFill>
                <a:latin typeface="Josefin Sans"/>
                <a:ea typeface="Josefin Sans"/>
                <a:cs typeface="Josefin Sans"/>
                <a:sym typeface="Josefin Sans"/>
              </a:defRPr>
            </a:lvl4pPr>
            <a:lvl5pPr marR="0" lvl="4" algn="l" rtl="0">
              <a:lnSpc>
                <a:spcPct val="100000"/>
              </a:lnSpc>
              <a:spcBef>
                <a:spcPts val="0"/>
              </a:spcBef>
              <a:spcAft>
                <a:spcPts val="0"/>
              </a:spcAft>
              <a:buClr>
                <a:schemeClr val="lt1"/>
              </a:buClr>
              <a:buSzPts val="2800"/>
              <a:buFont typeface="Josefin Sans"/>
              <a:buNone/>
              <a:defRPr sz="2800" b="1" i="0" u="none" strike="noStrike" cap="none">
                <a:solidFill>
                  <a:schemeClr val="lt1"/>
                </a:solidFill>
                <a:latin typeface="Josefin Sans"/>
                <a:ea typeface="Josefin Sans"/>
                <a:cs typeface="Josefin Sans"/>
                <a:sym typeface="Josefin Sans"/>
              </a:defRPr>
            </a:lvl5pPr>
            <a:lvl6pPr marR="0" lvl="5" algn="l" rtl="0">
              <a:lnSpc>
                <a:spcPct val="100000"/>
              </a:lnSpc>
              <a:spcBef>
                <a:spcPts val="0"/>
              </a:spcBef>
              <a:spcAft>
                <a:spcPts val="0"/>
              </a:spcAft>
              <a:buClr>
                <a:schemeClr val="lt1"/>
              </a:buClr>
              <a:buSzPts val="2800"/>
              <a:buFont typeface="Josefin Sans"/>
              <a:buNone/>
              <a:defRPr sz="2800" b="1" i="0" u="none" strike="noStrike" cap="none">
                <a:solidFill>
                  <a:schemeClr val="lt1"/>
                </a:solidFill>
                <a:latin typeface="Josefin Sans"/>
                <a:ea typeface="Josefin Sans"/>
                <a:cs typeface="Josefin Sans"/>
                <a:sym typeface="Josefin Sans"/>
              </a:defRPr>
            </a:lvl6pPr>
            <a:lvl7pPr marR="0" lvl="6" algn="l" rtl="0">
              <a:lnSpc>
                <a:spcPct val="100000"/>
              </a:lnSpc>
              <a:spcBef>
                <a:spcPts val="0"/>
              </a:spcBef>
              <a:spcAft>
                <a:spcPts val="0"/>
              </a:spcAft>
              <a:buClr>
                <a:schemeClr val="lt1"/>
              </a:buClr>
              <a:buSzPts val="2800"/>
              <a:buFont typeface="Josefin Sans"/>
              <a:buNone/>
              <a:defRPr sz="2800" b="1" i="0" u="none" strike="noStrike" cap="none">
                <a:solidFill>
                  <a:schemeClr val="lt1"/>
                </a:solidFill>
                <a:latin typeface="Josefin Sans"/>
                <a:ea typeface="Josefin Sans"/>
                <a:cs typeface="Josefin Sans"/>
                <a:sym typeface="Josefin Sans"/>
              </a:defRPr>
            </a:lvl7pPr>
            <a:lvl8pPr marR="0" lvl="7" algn="l" rtl="0">
              <a:lnSpc>
                <a:spcPct val="100000"/>
              </a:lnSpc>
              <a:spcBef>
                <a:spcPts val="0"/>
              </a:spcBef>
              <a:spcAft>
                <a:spcPts val="0"/>
              </a:spcAft>
              <a:buClr>
                <a:schemeClr val="lt1"/>
              </a:buClr>
              <a:buSzPts val="2800"/>
              <a:buFont typeface="Josefin Sans"/>
              <a:buNone/>
              <a:defRPr sz="2800" b="1" i="0" u="none" strike="noStrike" cap="none">
                <a:solidFill>
                  <a:schemeClr val="lt1"/>
                </a:solidFill>
                <a:latin typeface="Josefin Sans"/>
                <a:ea typeface="Josefin Sans"/>
                <a:cs typeface="Josefin Sans"/>
                <a:sym typeface="Josefin Sans"/>
              </a:defRPr>
            </a:lvl8pPr>
            <a:lvl9pPr marR="0" lvl="8" algn="l" rtl="0">
              <a:lnSpc>
                <a:spcPct val="100000"/>
              </a:lnSpc>
              <a:spcBef>
                <a:spcPts val="0"/>
              </a:spcBef>
              <a:spcAft>
                <a:spcPts val="0"/>
              </a:spcAft>
              <a:buClr>
                <a:schemeClr val="lt1"/>
              </a:buClr>
              <a:buSzPts val="2800"/>
              <a:buFont typeface="Josefin Sans"/>
              <a:buNone/>
              <a:defRPr sz="2800" b="1" i="0" u="none" strike="noStrike" cap="none">
                <a:solidFill>
                  <a:schemeClr val="lt1"/>
                </a:solidFill>
                <a:latin typeface="Josefin Sans"/>
                <a:ea typeface="Josefin Sans"/>
                <a:cs typeface="Josefin Sans"/>
                <a:sym typeface="Josefin Sans"/>
              </a:defRPr>
            </a:lvl9pPr>
          </a:lstStyle>
          <a:p>
            <a:endParaRPr/>
          </a:p>
        </p:txBody>
      </p:sp>
      <p:sp>
        <p:nvSpPr>
          <p:cNvPr id="7" name="Google Shape;7;p4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1pPr>
            <a:lvl2pPr marL="914400" marR="0" lvl="1" indent="-317500" algn="l" rtl="0">
              <a:lnSpc>
                <a:spcPct val="115000"/>
              </a:lnSpc>
              <a:spcBef>
                <a:spcPts val="1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2pPr>
            <a:lvl3pPr marL="1371600" marR="0" lvl="2" indent="-317500" algn="l" rtl="0">
              <a:lnSpc>
                <a:spcPct val="115000"/>
              </a:lnSpc>
              <a:spcBef>
                <a:spcPts val="1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828800" marR="0" lvl="3" indent="-317500" algn="l" rtl="0">
              <a:lnSpc>
                <a:spcPct val="115000"/>
              </a:lnSpc>
              <a:spcBef>
                <a:spcPts val="1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2286000" marR="0" lvl="4" indent="-317500" algn="l" rtl="0">
              <a:lnSpc>
                <a:spcPct val="115000"/>
              </a:lnSpc>
              <a:spcBef>
                <a:spcPts val="1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2743200" marR="0" lvl="5" indent="-317500" algn="l" rtl="0">
              <a:lnSpc>
                <a:spcPct val="115000"/>
              </a:lnSpc>
              <a:spcBef>
                <a:spcPts val="1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6pPr>
            <a:lvl7pPr marL="3200400" marR="0" lvl="6" indent="-317500" algn="l" rtl="0">
              <a:lnSpc>
                <a:spcPct val="115000"/>
              </a:lnSpc>
              <a:spcBef>
                <a:spcPts val="1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7pPr>
            <a:lvl8pPr marL="3657600" marR="0" lvl="7" indent="-317500" algn="l" rtl="0">
              <a:lnSpc>
                <a:spcPct val="115000"/>
              </a:lnSpc>
              <a:spcBef>
                <a:spcPts val="16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8pPr>
            <a:lvl9pPr marL="4114800" marR="0" lvl="8" indent="-317500" algn="l" rtl="0">
              <a:lnSpc>
                <a:spcPct val="115000"/>
              </a:lnSpc>
              <a:spcBef>
                <a:spcPts val="1600"/>
              </a:spcBef>
              <a:spcAft>
                <a:spcPts val="1600"/>
              </a:spcAft>
              <a:buClr>
                <a:schemeClr val="lt1"/>
              </a:buClr>
              <a:buSzPts val="1400"/>
              <a:buFont typeface="Arial"/>
              <a:buChar char="■"/>
              <a:defRPr sz="1400" b="0" i="0" u="none" strike="noStrike" cap="none">
                <a:solidFill>
                  <a:schemeClr val="lt1"/>
                </a:solidFill>
                <a:latin typeface="Arial"/>
                <a:ea typeface="Arial"/>
                <a:cs typeface="Arial"/>
                <a:sym typeface="Arial"/>
              </a:defRPr>
            </a:lvl9pPr>
          </a:lstStyle>
          <a:p>
            <a:endParaRPr/>
          </a:p>
        </p:txBody>
      </p:sp>
      <p:sp>
        <p:nvSpPr>
          <p:cNvPr id="8" name="Google Shape;8;p42"/>
          <p:cNvSpPr txBox="1"/>
          <p:nvPr/>
        </p:nvSpPr>
        <p:spPr>
          <a:xfrm>
            <a:off x="8155641" y="4655872"/>
            <a:ext cx="78665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1F2126"/>
                </a:solidFill>
                <a:latin typeface="Arial"/>
                <a:ea typeface="Arial"/>
                <a:cs typeface="Arial"/>
                <a:sym typeface="Arial"/>
              </a:rPr>
              <a:t>-</a:t>
            </a:r>
            <a:fld id="{00000000-1234-1234-1234-123412341234}" type="slidenum">
              <a:rPr lang="en-US" sz="1600" b="0" i="0" u="none" strike="noStrike" cap="none">
                <a:solidFill>
                  <a:srgbClr val="1F2126"/>
                </a:solidFill>
                <a:latin typeface="Arial"/>
                <a:ea typeface="Arial"/>
                <a:cs typeface="Arial"/>
                <a:sym typeface="Arial"/>
              </a:rPr>
              <a:t>‹#›</a:t>
            </a:fld>
            <a:r>
              <a:rPr lang="en-US" sz="1600" b="0" i="0" u="none" strike="noStrike" cap="none">
                <a:solidFill>
                  <a:srgbClr val="1F2126"/>
                </a:solidFill>
                <a:latin typeface="Arial"/>
                <a:ea typeface="Arial"/>
                <a:cs typeface="Arial"/>
                <a:sym typeface="Arial"/>
              </a:rPr>
              <a:t>-</a:t>
            </a:r>
            <a:endParaRPr sz="1600" b="0" i="0" u="none" strike="noStrike" cap="none">
              <a:solidFill>
                <a:srgbClr val="1F2126"/>
              </a:solidFill>
              <a:latin typeface="Arial"/>
              <a:ea typeface="Arial"/>
              <a:cs typeface="Arial"/>
              <a:sym typeface="Arial"/>
            </a:endParaRPr>
          </a:p>
        </p:txBody>
      </p:sp>
      <p:pic>
        <p:nvPicPr>
          <p:cNvPr id="9" name="Google Shape;9;p42"/>
          <p:cNvPicPr preferRelativeResize="0"/>
          <p:nvPr/>
        </p:nvPicPr>
        <p:blipFill rotWithShape="1">
          <a:blip r:embed="rId10">
            <a:alphaModFix/>
          </a:blip>
          <a:srcRect/>
          <a:stretch/>
        </p:blipFill>
        <p:spPr>
          <a:xfrm>
            <a:off x="6807458" y="36752"/>
            <a:ext cx="2070292" cy="474357"/>
          </a:xfrm>
          <a:prstGeom prst="rect">
            <a:avLst/>
          </a:prstGeom>
          <a:noFill/>
          <a:ln>
            <a:noFill/>
          </a:ln>
        </p:spPr>
      </p:pic>
      <p:pic>
        <p:nvPicPr>
          <p:cNvPr id="10" name="Google Shape;10;p42" descr="Text&#10;&#10;Description automatically generated with medium confidence"/>
          <p:cNvPicPr preferRelativeResize="0"/>
          <p:nvPr/>
        </p:nvPicPr>
        <p:blipFill rotWithShape="1">
          <a:blip r:embed="rId11">
            <a:alphaModFix/>
          </a:blip>
          <a:srcRect/>
          <a:stretch/>
        </p:blipFill>
        <p:spPr>
          <a:xfrm>
            <a:off x="266250" y="71894"/>
            <a:ext cx="1778558" cy="373131"/>
          </a:xfrm>
          <a:prstGeom prst="rect">
            <a:avLst/>
          </a:prstGeom>
          <a:noFill/>
          <a:ln>
            <a:noFill/>
          </a:ln>
        </p:spPr>
      </p:pic>
      <p:sp>
        <p:nvSpPr>
          <p:cNvPr id="11" name="Google Shape;11;p42"/>
          <p:cNvSpPr txBox="1"/>
          <p:nvPr/>
        </p:nvSpPr>
        <p:spPr>
          <a:xfrm>
            <a:off x="1887416" y="4655872"/>
            <a:ext cx="6065656" cy="3180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100" b="0" i="0" u="none" strike="noStrike" cap="none" baseline="30000">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id="12" name="Google Shape;12;p42"/>
          <p:cNvPicPr preferRelativeResize="0"/>
          <p:nvPr/>
        </p:nvPicPr>
        <p:blipFill rotWithShape="1">
          <a:blip r:embed="rId12">
            <a:alphaModFix/>
          </a:blip>
          <a:srcRect/>
          <a:stretch/>
        </p:blipFill>
        <p:spPr>
          <a:xfrm>
            <a:off x="201706" y="4667252"/>
            <a:ext cx="838200" cy="2952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link.springer.com/content/pdf/bfm:978-3-319-15425-1/1.pdf"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hyperlink" Target="https://oasis.col.org/colserver/api/core/bitstreams/770ff842-9a5e-424b-a253-0757fa539086/content" TargetMode="External"/><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s://oasis.col.org/colserver/api/core/bitstreams/770ff842-9a5e-424b-a253-0757fa539086/content" TargetMode="External"/><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
        <p:cNvGrpSpPr/>
        <p:nvPr/>
      </p:nvGrpSpPr>
      <p:grpSpPr>
        <a:xfrm>
          <a:off x="0" y="0"/>
          <a:ext cx="0" cy="0"/>
          <a:chOff x="0" y="0"/>
          <a:chExt cx="0" cy="0"/>
        </a:xfrm>
      </p:grpSpPr>
      <p:sp>
        <p:nvSpPr>
          <p:cNvPr id="47" name="Google Shape;47;p1"/>
          <p:cNvSpPr txBox="1"/>
          <p:nvPr/>
        </p:nvSpPr>
        <p:spPr>
          <a:xfrm>
            <a:off x="0" y="2955471"/>
            <a:ext cx="9143999" cy="1396443"/>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lt1"/>
              </a:buClr>
              <a:buSzPts val="3600"/>
              <a:buFont typeface="Montserrat"/>
              <a:buNone/>
            </a:pPr>
            <a:endParaRPr lang="lv-LV" sz="2400" b="1" i="0" u="none" strike="noStrike" cap="none" dirty="0">
              <a:solidFill>
                <a:srgbClr val="1F2126"/>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lt1"/>
              </a:buClr>
              <a:buSzPts val="3600"/>
              <a:buFont typeface="Montserrat"/>
              <a:buNone/>
            </a:pPr>
            <a:r>
              <a:rPr lang="lv-LV" sz="2400" b="1" i="0" u="none" strike="noStrike" cap="none" dirty="0">
                <a:solidFill>
                  <a:srgbClr val="1F2126"/>
                </a:solidFill>
                <a:latin typeface="Montserrat"/>
                <a:ea typeface="Montserrat"/>
                <a:cs typeface="Montserrat"/>
                <a:sym typeface="Montserrat"/>
              </a:rPr>
              <a:t>Kvalifikācijas celšanas programma un instrumenti prasmju nostiprināšanai</a:t>
            </a:r>
            <a:br>
              <a:rPr lang="lv-LV" sz="2400" b="1" i="0" u="none" strike="noStrike" cap="none" dirty="0">
                <a:solidFill>
                  <a:srgbClr val="1F2126"/>
                </a:solidFill>
                <a:latin typeface="Montserrat"/>
                <a:ea typeface="Montserrat"/>
                <a:cs typeface="Montserrat"/>
                <a:sym typeface="Montserrat"/>
              </a:rPr>
            </a:br>
            <a:r>
              <a:rPr lang="lv-LV" sz="2400" b="1" i="0" u="none" strike="noStrike" cap="none" dirty="0">
                <a:solidFill>
                  <a:srgbClr val="1F2126"/>
                </a:solidFill>
                <a:latin typeface="Montserrat"/>
                <a:ea typeface="Montserrat"/>
                <a:cs typeface="Montserrat"/>
                <a:sym typeface="Montserrat"/>
              </a:rPr>
              <a:t>B daļa: identifikācijas, atpazīšanas modeļi</a:t>
            </a:r>
          </a:p>
          <a:p>
            <a:pPr marL="0" marR="0" lvl="0" indent="0" algn="ctr" rtl="0">
              <a:lnSpc>
                <a:spcPct val="100000"/>
              </a:lnSpc>
              <a:spcBef>
                <a:spcPts val="0"/>
              </a:spcBef>
              <a:spcAft>
                <a:spcPts val="0"/>
              </a:spcAft>
              <a:buClr>
                <a:schemeClr val="lt1"/>
              </a:buClr>
              <a:buSzPts val="3600"/>
              <a:buFont typeface="Montserrat"/>
              <a:buNone/>
            </a:pPr>
            <a:r>
              <a:rPr lang="lv-LV" sz="2400" b="1" i="0" u="none" strike="noStrike" cap="none" dirty="0">
                <a:solidFill>
                  <a:srgbClr val="1F2126"/>
                </a:solidFill>
                <a:latin typeface="Montserrat"/>
                <a:ea typeface="Montserrat"/>
                <a:cs typeface="Montserrat"/>
                <a:sym typeface="Montserrat"/>
              </a:rPr>
              <a:t>un caurviju prasmju komunikācija </a:t>
            </a:r>
            <a:br>
              <a:rPr lang="en-US" sz="2000" b="1" i="0" u="none" strike="noStrike" cap="none" dirty="0">
                <a:solidFill>
                  <a:srgbClr val="1F2126"/>
                </a:solidFill>
                <a:latin typeface="Montserrat"/>
                <a:ea typeface="Montserrat"/>
                <a:cs typeface="Montserrat"/>
                <a:sym typeface="Montserrat"/>
              </a:rPr>
            </a:br>
            <a:r>
              <a:rPr lang="en-US" sz="2000" b="1" i="0" u="none" strike="noStrike" cap="none" dirty="0">
                <a:solidFill>
                  <a:srgbClr val="1F2126"/>
                </a:solidFill>
                <a:latin typeface="Montserrat"/>
                <a:ea typeface="Montserrat"/>
                <a:cs typeface="Montserrat"/>
                <a:sym typeface="Montserrat"/>
              </a:rPr>
              <a:t> </a:t>
            </a:r>
            <a:r>
              <a:rPr lang="lv-LV" sz="2200" b="1" i="0" u="none" strike="noStrike" cap="none" dirty="0">
                <a:solidFill>
                  <a:schemeClr val="dk1"/>
                </a:solidFill>
                <a:latin typeface="Montserrat"/>
                <a:ea typeface="Montserrat"/>
                <a:cs typeface="Montserrat"/>
                <a:sym typeface="Montserrat"/>
              </a:rPr>
              <a:t>C modulis: modeļi caurviju prasmju komunikācijai darba vietā un darba tirgū</a:t>
            </a:r>
            <a:endParaRPr sz="2200" b="1" i="0" u="none" strike="noStrike" cap="none" dirty="0">
              <a:solidFill>
                <a:schemeClr val="dk1"/>
              </a:solidFill>
              <a:latin typeface="Montserrat"/>
              <a:ea typeface="Montserrat"/>
              <a:cs typeface="Montserrat"/>
              <a:sym typeface="Montserrat"/>
            </a:endParaRPr>
          </a:p>
        </p:txBody>
      </p:sp>
      <p:pic>
        <p:nvPicPr>
          <p:cNvPr id="48" name="Google Shape;48;p1"/>
          <p:cNvPicPr preferRelativeResize="0"/>
          <p:nvPr/>
        </p:nvPicPr>
        <p:blipFill rotWithShape="1">
          <a:blip r:embed="rId3">
            <a:alphaModFix/>
          </a:blip>
          <a:srcRect/>
          <a:stretch/>
        </p:blipFill>
        <p:spPr>
          <a:xfrm>
            <a:off x="1587896" y="791586"/>
            <a:ext cx="5968208" cy="136747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67"/>
        <p:cNvGrpSpPr/>
        <p:nvPr/>
      </p:nvGrpSpPr>
      <p:grpSpPr>
        <a:xfrm>
          <a:off x="0" y="0"/>
          <a:ext cx="0" cy="0"/>
          <a:chOff x="0" y="0"/>
          <a:chExt cx="0" cy="0"/>
        </a:xfrm>
      </p:grpSpPr>
      <p:sp>
        <p:nvSpPr>
          <p:cNvPr id="168" name="Google Shape;168;p10"/>
          <p:cNvSpPr txBox="1">
            <a:spLocks noGrp="1"/>
          </p:cNvSpPr>
          <p:nvPr>
            <p:ph type="subTitle" idx="1"/>
          </p:nvPr>
        </p:nvSpPr>
        <p:spPr>
          <a:xfrm>
            <a:off x="821474" y="1059079"/>
            <a:ext cx="7821493" cy="2359291"/>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2800"/>
              <a:buNone/>
            </a:pPr>
            <a:r>
              <a:rPr lang="en-US" sz="1600" b="1" dirty="0" err="1">
                <a:solidFill>
                  <a:srgbClr val="FFFF00"/>
                </a:solidFill>
              </a:rPr>
              <a:t>Mikrokreditācijas</a:t>
            </a:r>
            <a:r>
              <a:rPr lang="en-US" sz="1600" b="1" dirty="0">
                <a:solidFill>
                  <a:schemeClr val="lt1"/>
                </a:solidFill>
              </a:rPr>
              <a:t> </a:t>
            </a:r>
            <a:r>
              <a:rPr lang="en-US" sz="1600" b="1" dirty="0" err="1">
                <a:solidFill>
                  <a:schemeClr val="lt1"/>
                </a:solidFill>
              </a:rPr>
              <a:t>jēdziens</a:t>
            </a:r>
            <a:r>
              <a:rPr lang="en-US" sz="1600" b="1" dirty="0">
                <a:solidFill>
                  <a:srgbClr val="FFFF00"/>
                </a:solidFill>
              </a:rPr>
              <a:t> </a:t>
            </a:r>
            <a:r>
              <a:rPr lang="en-US" b="1" dirty="0"/>
              <a:t> </a:t>
            </a:r>
          </a:p>
          <a:p>
            <a:pPr marL="457200" lvl="0" indent="-342900" algn="l" rtl="0">
              <a:lnSpc>
                <a:spcPct val="100000"/>
              </a:lnSpc>
              <a:spcBef>
                <a:spcPts val="0"/>
              </a:spcBef>
              <a:spcAft>
                <a:spcPts val="0"/>
              </a:spcAft>
              <a:buSzPts val="2800"/>
              <a:buNone/>
            </a:pPr>
            <a:r>
              <a:rPr lang="en-US" sz="1600" b="1" dirty="0">
                <a:solidFill>
                  <a:srgbClr val="FFFF00"/>
                </a:solidFill>
              </a:rPr>
              <a:t> </a:t>
            </a:r>
            <a:r>
              <a:rPr lang="en-US" b="1" dirty="0"/>
              <a:t> </a:t>
            </a:r>
            <a:endParaRPr b="1" dirty="0"/>
          </a:p>
          <a:p>
            <a:pPr marL="457200" lvl="0" indent="-342900" algn="l" rtl="0">
              <a:lnSpc>
                <a:spcPct val="100000"/>
              </a:lnSpc>
              <a:spcBef>
                <a:spcPts val="0"/>
              </a:spcBef>
              <a:spcAft>
                <a:spcPts val="0"/>
              </a:spcAft>
              <a:buSzPts val="2800"/>
              <a:buNone/>
            </a:pPr>
            <a:r>
              <a:rPr lang="en-US" dirty="0" err="1">
                <a:solidFill>
                  <a:schemeClr val="lt1"/>
                </a:solidFill>
              </a:rPr>
              <a:t>Šīs</a:t>
            </a:r>
            <a:r>
              <a:rPr lang="en-US" dirty="0">
                <a:solidFill>
                  <a:schemeClr val="lt1"/>
                </a:solidFill>
              </a:rPr>
              <a:t> </a:t>
            </a:r>
            <a:r>
              <a:rPr lang="en-US" dirty="0" err="1">
                <a:solidFill>
                  <a:schemeClr val="lt1"/>
                </a:solidFill>
              </a:rPr>
              <a:t>programmas</a:t>
            </a:r>
            <a:r>
              <a:rPr lang="en-US" dirty="0">
                <a:solidFill>
                  <a:schemeClr val="lt1"/>
                </a:solidFill>
              </a:rPr>
              <a:t> </a:t>
            </a:r>
            <a:r>
              <a:rPr lang="en-US" dirty="0" err="1">
                <a:solidFill>
                  <a:schemeClr val="lt1"/>
                </a:solidFill>
              </a:rPr>
              <a:t>piedāvā</a:t>
            </a:r>
            <a:r>
              <a:rPr lang="en-US" dirty="0">
                <a:solidFill>
                  <a:schemeClr val="lt1"/>
                </a:solidFill>
              </a:rPr>
              <a:t> </a:t>
            </a:r>
            <a:r>
              <a:rPr lang="en-US" dirty="0" err="1">
                <a:solidFill>
                  <a:schemeClr val="lt1"/>
                </a:solidFill>
              </a:rPr>
              <a:t>iespēju</a:t>
            </a:r>
            <a:r>
              <a:rPr lang="en-US" dirty="0">
                <a:solidFill>
                  <a:schemeClr val="lt1"/>
                </a:solidFill>
              </a:rPr>
              <a:t> </a:t>
            </a:r>
            <a:r>
              <a:rPr lang="en-US" dirty="0" err="1">
                <a:solidFill>
                  <a:schemeClr val="lt1"/>
                </a:solidFill>
              </a:rPr>
              <a:t>iegūt</a:t>
            </a:r>
            <a:r>
              <a:rPr lang="en-US" dirty="0">
                <a:solidFill>
                  <a:schemeClr val="lt1"/>
                </a:solidFill>
              </a:rPr>
              <a:t> </a:t>
            </a:r>
            <a:r>
              <a:rPr lang="en-US" dirty="0" err="1">
                <a:solidFill>
                  <a:schemeClr val="lt1"/>
                </a:solidFill>
              </a:rPr>
              <a:t>jaunas</a:t>
            </a:r>
            <a:r>
              <a:rPr lang="en-US" dirty="0">
                <a:solidFill>
                  <a:schemeClr val="lt1"/>
                </a:solidFill>
              </a:rPr>
              <a:t> </a:t>
            </a:r>
            <a:r>
              <a:rPr lang="en-US" dirty="0" err="1">
                <a:solidFill>
                  <a:schemeClr val="lt1"/>
                </a:solidFill>
              </a:rPr>
              <a:t>zināšanas</a:t>
            </a:r>
            <a:r>
              <a:rPr lang="en-US" dirty="0">
                <a:solidFill>
                  <a:schemeClr val="lt1"/>
                </a:solidFill>
              </a:rPr>
              <a:t>, </a:t>
            </a:r>
            <a:r>
              <a:rPr lang="en-US" dirty="0" err="1">
                <a:solidFill>
                  <a:schemeClr val="lt1"/>
                </a:solidFill>
              </a:rPr>
              <a:t>uzlabot</a:t>
            </a:r>
            <a:r>
              <a:rPr lang="en-US" dirty="0">
                <a:solidFill>
                  <a:schemeClr val="lt1"/>
                </a:solidFill>
              </a:rPr>
              <a:t> </a:t>
            </a:r>
            <a:r>
              <a:rPr lang="en-US" dirty="0" err="1">
                <a:solidFill>
                  <a:schemeClr val="lt1"/>
                </a:solidFill>
              </a:rPr>
              <a:t>esošās</a:t>
            </a:r>
            <a:r>
              <a:rPr lang="en-US" dirty="0">
                <a:solidFill>
                  <a:schemeClr val="lt1"/>
                </a:solidFill>
              </a:rPr>
              <a:t> </a:t>
            </a:r>
            <a:r>
              <a:rPr lang="en-US" dirty="0" err="1">
                <a:solidFill>
                  <a:schemeClr val="lt1"/>
                </a:solidFill>
              </a:rPr>
              <a:t>prasmes</a:t>
            </a:r>
            <a:r>
              <a:rPr lang="en-US" dirty="0">
                <a:solidFill>
                  <a:schemeClr val="lt1"/>
                </a:solidFill>
              </a:rPr>
              <a:t> un </a:t>
            </a:r>
            <a:r>
              <a:rPr lang="en-US" dirty="0" err="1">
                <a:solidFill>
                  <a:schemeClr val="lt1"/>
                </a:solidFill>
              </a:rPr>
              <a:t>demonstrēt</a:t>
            </a:r>
            <a:r>
              <a:rPr lang="en-US" dirty="0">
                <a:solidFill>
                  <a:schemeClr val="lt1"/>
                </a:solidFill>
              </a:rPr>
              <a:t> </a:t>
            </a:r>
            <a:r>
              <a:rPr lang="en-US" dirty="0" err="1">
                <a:solidFill>
                  <a:schemeClr val="lt1"/>
                </a:solidFill>
              </a:rPr>
              <a:t>savas</a:t>
            </a:r>
            <a:r>
              <a:rPr lang="en-US" dirty="0">
                <a:solidFill>
                  <a:schemeClr val="lt1"/>
                </a:solidFill>
              </a:rPr>
              <a:t> </a:t>
            </a:r>
            <a:r>
              <a:rPr lang="en-US" dirty="0" err="1">
                <a:solidFill>
                  <a:schemeClr val="lt1"/>
                </a:solidFill>
              </a:rPr>
              <a:t>prasmes</a:t>
            </a:r>
            <a:r>
              <a:rPr lang="en-US" dirty="0">
                <a:solidFill>
                  <a:schemeClr val="lt1"/>
                </a:solidFill>
              </a:rPr>
              <a:t> </a:t>
            </a:r>
            <a:r>
              <a:rPr lang="en-US" dirty="0" err="1">
                <a:solidFill>
                  <a:schemeClr val="lt1"/>
                </a:solidFill>
              </a:rPr>
              <a:t>noteiktā</a:t>
            </a:r>
            <a:r>
              <a:rPr lang="en-US" dirty="0">
                <a:solidFill>
                  <a:schemeClr val="lt1"/>
                </a:solidFill>
              </a:rPr>
              <a:t> </a:t>
            </a:r>
            <a:r>
              <a:rPr lang="en-US" dirty="0" err="1">
                <a:solidFill>
                  <a:schemeClr val="lt1"/>
                </a:solidFill>
              </a:rPr>
              <a:t>jomā</a:t>
            </a:r>
            <a:r>
              <a:rPr lang="en-US" dirty="0">
                <a:solidFill>
                  <a:schemeClr val="lt1"/>
                </a:solidFill>
              </a:rPr>
              <a:t>.</a:t>
            </a:r>
          </a:p>
          <a:p>
            <a:pPr marL="457200" lvl="0" indent="-342900" algn="l" rtl="0">
              <a:lnSpc>
                <a:spcPct val="100000"/>
              </a:lnSpc>
              <a:spcBef>
                <a:spcPts val="0"/>
              </a:spcBef>
              <a:spcAft>
                <a:spcPts val="0"/>
              </a:spcAft>
              <a:buSzPts val="2800"/>
              <a:buNone/>
            </a:pPr>
            <a:endParaRPr lang="en-US" dirty="0">
              <a:solidFill>
                <a:schemeClr val="lt1"/>
              </a:solidFill>
            </a:endParaRPr>
          </a:p>
          <a:p>
            <a:pPr marL="457200" lvl="0" indent="-342900" algn="l" rtl="0">
              <a:lnSpc>
                <a:spcPct val="100000"/>
              </a:lnSpc>
              <a:spcBef>
                <a:spcPts val="0"/>
              </a:spcBef>
              <a:spcAft>
                <a:spcPts val="0"/>
              </a:spcAft>
              <a:buSzPts val="2800"/>
              <a:buNone/>
            </a:pPr>
            <a:r>
              <a:rPr lang="en-US" dirty="0" err="1">
                <a:solidFill>
                  <a:schemeClr val="lt1"/>
                </a:solidFill>
              </a:rPr>
              <a:t>Mikrokrediti</a:t>
            </a:r>
            <a:r>
              <a:rPr lang="en-US" dirty="0">
                <a:solidFill>
                  <a:schemeClr val="lt1"/>
                </a:solidFill>
              </a:rPr>
              <a:t> </a:t>
            </a:r>
            <a:r>
              <a:rPr lang="en-US" dirty="0" err="1">
                <a:solidFill>
                  <a:schemeClr val="lt1"/>
                </a:solidFill>
              </a:rPr>
              <a:t>parasti</a:t>
            </a:r>
            <a:r>
              <a:rPr lang="en-US" dirty="0">
                <a:solidFill>
                  <a:schemeClr val="lt1"/>
                </a:solidFill>
              </a:rPr>
              <a:t> </a:t>
            </a:r>
            <a:r>
              <a:rPr lang="en-US" dirty="0" err="1">
                <a:solidFill>
                  <a:schemeClr val="lt1"/>
                </a:solidFill>
              </a:rPr>
              <a:t>ir</a:t>
            </a:r>
            <a:r>
              <a:rPr lang="en-US" dirty="0">
                <a:solidFill>
                  <a:schemeClr val="lt1"/>
                </a:solidFill>
              </a:rPr>
              <a:t> </a:t>
            </a:r>
            <a:r>
              <a:rPr lang="en-US" dirty="0" err="1">
                <a:solidFill>
                  <a:schemeClr val="lt1"/>
                </a:solidFill>
              </a:rPr>
              <a:t>balstīti</a:t>
            </a:r>
            <a:r>
              <a:rPr lang="en-US" dirty="0">
                <a:solidFill>
                  <a:schemeClr val="lt1"/>
                </a:solidFill>
              </a:rPr>
              <a:t> </a:t>
            </a:r>
            <a:r>
              <a:rPr lang="en-US" dirty="0" err="1">
                <a:solidFill>
                  <a:schemeClr val="lt1"/>
                </a:solidFill>
              </a:rPr>
              <a:t>uz</a:t>
            </a:r>
            <a:r>
              <a:rPr lang="en-US" dirty="0">
                <a:solidFill>
                  <a:schemeClr val="lt1"/>
                </a:solidFill>
              </a:rPr>
              <a:t> </a:t>
            </a:r>
            <a:r>
              <a:rPr lang="en-US" dirty="0" err="1">
                <a:solidFill>
                  <a:schemeClr val="lt1"/>
                </a:solidFill>
              </a:rPr>
              <a:t>kompetencēm</a:t>
            </a:r>
            <a:r>
              <a:rPr lang="en-US" dirty="0">
                <a:solidFill>
                  <a:schemeClr val="lt1"/>
                </a:solidFill>
              </a:rPr>
              <a:t> un </a:t>
            </a:r>
            <a:r>
              <a:rPr lang="en-US" dirty="0" err="1">
                <a:solidFill>
                  <a:schemeClr val="lt1"/>
                </a:solidFill>
              </a:rPr>
              <a:t>balstās</a:t>
            </a:r>
            <a:r>
              <a:rPr lang="en-US" dirty="0">
                <a:solidFill>
                  <a:schemeClr val="lt1"/>
                </a:solidFill>
              </a:rPr>
              <a:t> </a:t>
            </a:r>
            <a:r>
              <a:rPr lang="en-US" dirty="0" err="1">
                <a:solidFill>
                  <a:schemeClr val="lt1"/>
                </a:solidFill>
              </a:rPr>
              <a:t>uz</a:t>
            </a:r>
            <a:r>
              <a:rPr lang="en-US" dirty="0">
                <a:solidFill>
                  <a:schemeClr val="lt1"/>
                </a:solidFill>
              </a:rPr>
              <a:t> </a:t>
            </a:r>
            <a:r>
              <a:rPr lang="en-US" dirty="0" err="1">
                <a:solidFill>
                  <a:schemeClr val="lt1"/>
                </a:solidFill>
              </a:rPr>
              <a:t>vērtēšanas</a:t>
            </a:r>
            <a:r>
              <a:rPr lang="en-US" dirty="0">
                <a:solidFill>
                  <a:schemeClr val="lt1"/>
                </a:solidFill>
              </a:rPr>
              <a:t> </a:t>
            </a:r>
            <a:r>
              <a:rPr lang="en-US" dirty="0" err="1">
                <a:solidFill>
                  <a:schemeClr val="lt1"/>
                </a:solidFill>
              </a:rPr>
              <a:t>metodēm</a:t>
            </a:r>
            <a:r>
              <a:rPr lang="en-US" dirty="0">
                <a:solidFill>
                  <a:schemeClr val="lt1"/>
                </a:solidFill>
              </a:rPr>
              <a:t>, </a:t>
            </a:r>
            <a:r>
              <a:rPr lang="en-US" dirty="0" err="1">
                <a:solidFill>
                  <a:schemeClr val="lt1"/>
                </a:solidFill>
              </a:rPr>
              <a:t>piemēram</a:t>
            </a:r>
            <a:r>
              <a:rPr lang="en-US" dirty="0">
                <a:solidFill>
                  <a:schemeClr val="lt1"/>
                </a:solidFill>
              </a:rPr>
              <a:t>, </a:t>
            </a:r>
            <a:r>
              <a:rPr lang="en-US" dirty="0" err="1">
                <a:solidFill>
                  <a:schemeClr val="lt1"/>
                </a:solidFill>
              </a:rPr>
              <a:t>viktorīnām</a:t>
            </a:r>
            <a:r>
              <a:rPr lang="en-US" dirty="0">
                <a:solidFill>
                  <a:schemeClr val="lt1"/>
                </a:solidFill>
              </a:rPr>
              <a:t>, </a:t>
            </a:r>
            <a:r>
              <a:rPr lang="en-US" dirty="0" err="1">
                <a:solidFill>
                  <a:schemeClr val="lt1"/>
                </a:solidFill>
              </a:rPr>
              <a:t>projektiem</a:t>
            </a:r>
            <a:r>
              <a:rPr lang="en-US" dirty="0">
                <a:solidFill>
                  <a:schemeClr val="lt1"/>
                </a:solidFill>
              </a:rPr>
              <a:t> un </a:t>
            </a:r>
            <a:r>
              <a:rPr lang="en-US" dirty="0" err="1">
                <a:solidFill>
                  <a:schemeClr val="lt1"/>
                </a:solidFill>
              </a:rPr>
              <a:t>eksāmeniem</a:t>
            </a:r>
            <a:r>
              <a:rPr lang="en-US" dirty="0">
                <a:solidFill>
                  <a:schemeClr val="lt1"/>
                </a:solidFill>
              </a:rPr>
              <a:t>, </a:t>
            </a:r>
            <a:r>
              <a:rPr lang="en-US" dirty="0" err="1">
                <a:solidFill>
                  <a:schemeClr val="lt1"/>
                </a:solidFill>
              </a:rPr>
              <a:t>lai</a:t>
            </a:r>
            <a:r>
              <a:rPr lang="en-US" dirty="0">
                <a:solidFill>
                  <a:schemeClr val="lt1"/>
                </a:solidFill>
              </a:rPr>
              <a:t> </a:t>
            </a:r>
            <a:r>
              <a:rPr lang="en-US" dirty="0" err="1">
                <a:solidFill>
                  <a:schemeClr val="lt1"/>
                </a:solidFill>
              </a:rPr>
              <a:t>novērtētu</a:t>
            </a:r>
            <a:r>
              <a:rPr lang="en-US" dirty="0">
                <a:solidFill>
                  <a:schemeClr val="lt1"/>
                </a:solidFill>
              </a:rPr>
              <a:t> </a:t>
            </a:r>
            <a:r>
              <a:rPr lang="en-US" dirty="0" err="1">
                <a:solidFill>
                  <a:schemeClr val="lt1"/>
                </a:solidFill>
              </a:rPr>
              <a:t>apmācāmā</a:t>
            </a:r>
            <a:r>
              <a:rPr lang="en-US" dirty="0">
                <a:solidFill>
                  <a:schemeClr val="lt1"/>
                </a:solidFill>
              </a:rPr>
              <a:t> </a:t>
            </a:r>
            <a:r>
              <a:rPr lang="en-US" dirty="0" err="1">
                <a:solidFill>
                  <a:schemeClr val="lt1"/>
                </a:solidFill>
              </a:rPr>
              <a:t>priekšmeta</a:t>
            </a:r>
            <a:r>
              <a:rPr lang="en-US" dirty="0">
                <a:solidFill>
                  <a:schemeClr val="lt1"/>
                </a:solidFill>
              </a:rPr>
              <a:t> </a:t>
            </a:r>
            <a:r>
              <a:rPr lang="en-US" dirty="0" err="1">
                <a:solidFill>
                  <a:schemeClr val="lt1"/>
                </a:solidFill>
              </a:rPr>
              <a:t>apguvi</a:t>
            </a:r>
            <a:r>
              <a:rPr lang="en-US" dirty="0">
                <a:solidFill>
                  <a:schemeClr val="lt1"/>
                </a:solidFill>
              </a:rPr>
              <a:t>.</a:t>
            </a:r>
            <a:endParaRPr dirty="0"/>
          </a:p>
        </p:txBody>
      </p:sp>
      <p:cxnSp>
        <p:nvCxnSpPr>
          <p:cNvPr id="169" name="Google Shape;169;p10"/>
          <p:cNvCxnSpPr/>
          <p:nvPr/>
        </p:nvCxnSpPr>
        <p:spPr>
          <a:xfrm>
            <a:off x="720000" y="790175"/>
            <a:ext cx="0" cy="872100"/>
          </a:xfrm>
          <a:prstGeom prst="straightConnector1">
            <a:avLst/>
          </a:prstGeom>
          <a:noFill/>
          <a:ln w="19050" cap="flat" cmpd="sng">
            <a:solidFill>
              <a:schemeClr val="lt1"/>
            </a:solidFill>
            <a:prstDash val="solid"/>
            <a:round/>
            <a:headEnd type="none" w="sm" len="sm"/>
            <a:tailEnd type="none" w="sm" len="sm"/>
          </a:ln>
        </p:spPr>
      </p:cxnSp>
      <p:grpSp>
        <p:nvGrpSpPr>
          <p:cNvPr id="170" name="Google Shape;170;p10"/>
          <p:cNvGrpSpPr/>
          <p:nvPr/>
        </p:nvGrpSpPr>
        <p:grpSpPr>
          <a:xfrm>
            <a:off x="4094400" y="4423496"/>
            <a:ext cx="808500" cy="92100"/>
            <a:chOff x="3570750" y="4704850"/>
            <a:chExt cx="808500" cy="92100"/>
          </a:xfrm>
        </p:grpSpPr>
        <p:sp>
          <p:nvSpPr>
            <p:cNvPr id="171" name="Google Shape;171;p10"/>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10"/>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10"/>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10"/>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175" name="Google Shape;175;p10"/>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10"/>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10"/>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81"/>
        <p:cNvGrpSpPr/>
        <p:nvPr/>
      </p:nvGrpSpPr>
      <p:grpSpPr>
        <a:xfrm>
          <a:off x="0" y="0"/>
          <a:ext cx="0" cy="0"/>
          <a:chOff x="0" y="0"/>
          <a:chExt cx="0" cy="0"/>
        </a:xfrm>
      </p:grpSpPr>
      <p:sp>
        <p:nvSpPr>
          <p:cNvPr id="182" name="Google Shape;182;p11"/>
          <p:cNvSpPr txBox="1">
            <a:spLocks noGrp="1"/>
          </p:cNvSpPr>
          <p:nvPr>
            <p:ph type="subTitle" idx="1"/>
          </p:nvPr>
        </p:nvSpPr>
        <p:spPr>
          <a:xfrm>
            <a:off x="821474" y="1069712"/>
            <a:ext cx="7821493" cy="2359291"/>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2800"/>
              <a:buNone/>
            </a:pPr>
            <a:r>
              <a:rPr lang="en-US" sz="1600" b="1" dirty="0" err="1">
                <a:solidFill>
                  <a:srgbClr val="FFFF00"/>
                </a:solidFill>
              </a:rPr>
              <a:t>Mikrokreditācijas</a:t>
            </a:r>
            <a:r>
              <a:rPr lang="en-US" sz="1600" b="1" dirty="0">
                <a:solidFill>
                  <a:schemeClr val="lt1"/>
                </a:solidFill>
              </a:rPr>
              <a:t> </a:t>
            </a:r>
            <a:r>
              <a:rPr lang="en-US" sz="1600" b="1" dirty="0" err="1">
                <a:solidFill>
                  <a:schemeClr val="lt1"/>
                </a:solidFill>
              </a:rPr>
              <a:t>priekšrocības</a:t>
            </a:r>
            <a:r>
              <a:rPr lang="en-US" sz="1600" b="1" dirty="0">
                <a:solidFill>
                  <a:srgbClr val="FFFF00"/>
                </a:solidFill>
              </a:rPr>
              <a:t> </a:t>
            </a:r>
          </a:p>
          <a:p>
            <a:pPr marL="457200" lvl="0" indent="-342900" algn="l" rtl="0">
              <a:lnSpc>
                <a:spcPct val="100000"/>
              </a:lnSpc>
              <a:spcBef>
                <a:spcPts val="0"/>
              </a:spcBef>
              <a:spcAft>
                <a:spcPts val="0"/>
              </a:spcAft>
              <a:buSzPts val="2800"/>
              <a:buNone/>
            </a:pPr>
            <a:r>
              <a:rPr lang="en-US" b="1" dirty="0"/>
              <a:t> </a:t>
            </a:r>
            <a:endParaRPr b="1" dirty="0"/>
          </a:p>
          <a:p>
            <a:pPr marL="457200" lvl="0" indent="-342900" algn="l" rtl="0">
              <a:lnSpc>
                <a:spcPct val="100000"/>
              </a:lnSpc>
              <a:spcBef>
                <a:spcPts val="0"/>
              </a:spcBef>
              <a:spcAft>
                <a:spcPts val="0"/>
              </a:spcAft>
              <a:buSzPts val="2800"/>
              <a:buFont typeface="Arial"/>
              <a:buChar char="•"/>
            </a:pPr>
            <a:r>
              <a:rPr lang="lv-LV" dirty="0"/>
              <a:t>Ļauj </a:t>
            </a:r>
            <a:r>
              <a:rPr lang="lv-LV" dirty="0">
                <a:solidFill>
                  <a:schemeClr val="lt1"/>
                </a:solidFill>
              </a:rPr>
              <a:t>ātri apgūt jaunas prasmes un zināšanas, neuzņemoties saistības ilgtermiņa studiju programmās.</a:t>
            </a:r>
          </a:p>
          <a:p>
            <a:pPr marL="457200" lvl="0" indent="-342900" algn="l" rtl="0">
              <a:lnSpc>
                <a:spcPct val="100000"/>
              </a:lnSpc>
              <a:spcBef>
                <a:spcPts val="0"/>
              </a:spcBef>
              <a:spcAft>
                <a:spcPts val="0"/>
              </a:spcAft>
              <a:buSzPts val="2800"/>
              <a:buFont typeface="Arial"/>
              <a:buChar char="•"/>
            </a:pPr>
            <a:endParaRPr lang="lv-LV" dirty="0">
              <a:solidFill>
                <a:schemeClr val="lt1"/>
              </a:solidFill>
            </a:endParaRPr>
          </a:p>
          <a:p>
            <a:pPr marL="457200" lvl="0" indent="-342900" algn="l" rtl="0">
              <a:lnSpc>
                <a:spcPct val="100000"/>
              </a:lnSpc>
              <a:spcBef>
                <a:spcPts val="0"/>
              </a:spcBef>
              <a:spcAft>
                <a:spcPts val="0"/>
              </a:spcAft>
              <a:buSzPts val="2800"/>
              <a:buFont typeface="Arial"/>
              <a:buChar char="•"/>
            </a:pPr>
            <a:r>
              <a:rPr lang="lv-LV" dirty="0">
                <a:solidFill>
                  <a:schemeClr val="lt1"/>
                </a:solidFill>
              </a:rPr>
              <a:t>Nodrošina veidu, kā parādīt savas prasmes noteiktās jomās, kas var uzlabot </a:t>
            </a:r>
            <a:r>
              <a:rPr lang="lv-LV" dirty="0" err="1">
                <a:solidFill>
                  <a:schemeClr val="lt1"/>
                </a:solidFill>
              </a:rPr>
              <a:t>nodarbināmību</a:t>
            </a:r>
            <a:r>
              <a:rPr lang="lv-LV" dirty="0">
                <a:solidFill>
                  <a:schemeClr val="lt1"/>
                </a:solidFill>
              </a:rPr>
              <a:t> un karjeras izaugsmes izredzes.</a:t>
            </a:r>
          </a:p>
          <a:p>
            <a:pPr marL="457200" lvl="0" indent="-342900" algn="l" rtl="0">
              <a:lnSpc>
                <a:spcPct val="100000"/>
              </a:lnSpc>
              <a:spcBef>
                <a:spcPts val="0"/>
              </a:spcBef>
              <a:spcAft>
                <a:spcPts val="0"/>
              </a:spcAft>
              <a:buSzPts val="2800"/>
              <a:buFont typeface="Arial"/>
              <a:buChar char="•"/>
            </a:pPr>
            <a:endParaRPr lang="lv-LV" dirty="0">
              <a:solidFill>
                <a:schemeClr val="lt1"/>
              </a:solidFill>
            </a:endParaRPr>
          </a:p>
          <a:p>
            <a:pPr marL="457200" lvl="0" indent="-342900" algn="l" rtl="0">
              <a:lnSpc>
                <a:spcPct val="100000"/>
              </a:lnSpc>
              <a:spcBef>
                <a:spcPts val="0"/>
              </a:spcBef>
              <a:spcAft>
                <a:spcPts val="0"/>
              </a:spcAft>
              <a:buSzPts val="2800"/>
              <a:buFont typeface="Arial"/>
              <a:buChar char="•"/>
            </a:pPr>
            <a:r>
              <a:rPr lang="lv-LV" dirty="0"/>
              <a:t>Tās var</a:t>
            </a:r>
            <a:r>
              <a:rPr lang="lv-LV" dirty="0">
                <a:solidFill>
                  <a:schemeClr val="lt1"/>
                </a:solidFill>
              </a:rPr>
              <a:t> būt lētākas nekā tradicionālās grāda programmas, padarot pieejamas plašākam lokam.</a:t>
            </a:r>
            <a:endParaRPr dirty="0"/>
          </a:p>
        </p:txBody>
      </p:sp>
      <p:cxnSp>
        <p:nvCxnSpPr>
          <p:cNvPr id="183" name="Google Shape;183;p11"/>
          <p:cNvCxnSpPr/>
          <p:nvPr/>
        </p:nvCxnSpPr>
        <p:spPr>
          <a:xfrm>
            <a:off x="720000" y="790175"/>
            <a:ext cx="0" cy="872100"/>
          </a:xfrm>
          <a:prstGeom prst="straightConnector1">
            <a:avLst/>
          </a:prstGeom>
          <a:noFill/>
          <a:ln w="19050" cap="flat" cmpd="sng">
            <a:solidFill>
              <a:schemeClr val="lt1"/>
            </a:solidFill>
            <a:prstDash val="solid"/>
            <a:round/>
            <a:headEnd type="none" w="sm" len="sm"/>
            <a:tailEnd type="none" w="sm" len="sm"/>
          </a:ln>
        </p:spPr>
      </p:cxnSp>
      <p:grpSp>
        <p:nvGrpSpPr>
          <p:cNvPr id="184" name="Google Shape;184;p11"/>
          <p:cNvGrpSpPr/>
          <p:nvPr/>
        </p:nvGrpSpPr>
        <p:grpSpPr>
          <a:xfrm>
            <a:off x="4094400" y="4423496"/>
            <a:ext cx="808500" cy="92100"/>
            <a:chOff x="3570750" y="4704850"/>
            <a:chExt cx="808500" cy="92100"/>
          </a:xfrm>
        </p:grpSpPr>
        <p:sp>
          <p:nvSpPr>
            <p:cNvPr id="185" name="Google Shape;185;p11"/>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11"/>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11"/>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11"/>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189" name="Google Shape;189;p11"/>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11"/>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11"/>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5"/>
        <p:cNvGrpSpPr/>
        <p:nvPr/>
      </p:nvGrpSpPr>
      <p:grpSpPr>
        <a:xfrm>
          <a:off x="0" y="0"/>
          <a:ext cx="0" cy="0"/>
          <a:chOff x="0" y="0"/>
          <a:chExt cx="0" cy="0"/>
        </a:xfrm>
      </p:grpSpPr>
      <p:sp>
        <p:nvSpPr>
          <p:cNvPr id="196" name="Google Shape;196;p12"/>
          <p:cNvSpPr txBox="1">
            <a:spLocks noGrp="1"/>
          </p:cNvSpPr>
          <p:nvPr>
            <p:ph type="subTitle" idx="1"/>
          </p:nvPr>
        </p:nvSpPr>
        <p:spPr>
          <a:xfrm>
            <a:off x="821474" y="1059079"/>
            <a:ext cx="7821493" cy="2359291"/>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2800"/>
              <a:buNone/>
            </a:pPr>
            <a:r>
              <a:rPr lang="lv-LV" sz="1600" b="1" dirty="0">
                <a:solidFill>
                  <a:srgbClr val="FFFF00"/>
                </a:solidFill>
              </a:rPr>
              <a:t>Mikro akreditācijas </a:t>
            </a:r>
            <a:r>
              <a:rPr lang="en-US" sz="1600" b="1" dirty="0" err="1">
                <a:solidFill>
                  <a:schemeClr val="lt1"/>
                </a:solidFill>
              </a:rPr>
              <a:t>dažādība</a:t>
            </a:r>
            <a:endParaRPr lang="lv-LV" sz="1600" b="1" dirty="0">
              <a:solidFill>
                <a:schemeClr val="lt1"/>
              </a:solidFill>
            </a:endParaRPr>
          </a:p>
          <a:p>
            <a:pPr marL="457200" lvl="0" indent="-342900" algn="l" rtl="0">
              <a:lnSpc>
                <a:spcPct val="100000"/>
              </a:lnSpc>
              <a:spcBef>
                <a:spcPts val="0"/>
              </a:spcBef>
              <a:spcAft>
                <a:spcPts val="0"/>
              </a:spcAft>
              <a:buSzPts val="2800"/>
              <a:buNone/>
            </a:pPr>
            <a:r>
              <a:rPr lang="lv-LV" sz="1600" dirty="0">
                <a:solidFill>
                  <a:schemeClr val="lt1"/>
                </a:solidFill>
              </a:rPr>
              <a:t> </a:t>
            </a:r>
          </a:p>
          <a:p>
            <a:pPr marL="457200" lvl="0" indent="-342900" algn="l" rtl="0">
              <a:lnSpc>
                <a:spcPct val="100000"/>
              </a:lnSpc>
              <a:spcBef>
                <a:spcPts val="0"/>
              </a:spcBef>
              <a:spcAft>
                <a:spcPts val="0"/>
              </a:spcAft>
              <a:buSzPts val="2800"/>
              <a:buNone/>
            </a:pPr>
            <a:r>
              <a:rPr lang="lv-LV" sz="1600" dirty="0" err="1">
                <a:solidFill>
                  <a:schemeClr val="lt1"/>
                </a:solidFill>
              </a:rPr>
              <a:t>Mikroakreditācijas</a:t>
            </a:r>
            <a:r>
              <a:rPr lang="lv-LV" sz="1600" dirty="0">
                <a:solidFill>
                  <a:schemeClr val="lt1"/>
                </a:solidFill>
              </a:rPr>
              <a:t> </a:t>
            </a:r>
            <a:r>
              <a:rPr lang="lv-LV" sz="1600" b="1" dirty="0">
                <a:solidFill>
                  <a:srgbClr val="FFFF00"/>
                </a:solidFill>
              </a:rPr>
              <a:t>datus var piedāvāt</a:t>
            </a:r>
            <a:r>
              <a:rPr lang="lv-LV" sz="1600" dirty="0">
                <a:solidFill>
                  <a:schemeClr val="lt1"/>
                </a:solidFill>
              </a:rPr>
              <a:t>:</a:t>
            </a:r>
          </a:p>
          <a:p>
            <a:pPr marL="457200" lvl="0" indent="-342900" algn="l" rtl="0">
              <a:lnSpc>
                <a:spcPct val="100000"/>
              </a:lnSpc>
              <a:spcBef>
                <a:spcPts val="0"/>
              </a:spcBef>
              <a:spcAft>
                <a:spcPts val="0"/>
              </a:spcAft>
              <a:buSzPts val="2800"/>
              <a:buFont typeface="Arial" panose="020B0604020202020204" pitchFamily="34" charset="0"/>
              <a:buChar char="•"/>
            </a:pPr>
            <a:r>
              <a:rPr lang="lv-LV" sz="1600" dirty="0">
                <a:solidFill>
                  <a:schemeClr val="lt1"/>
                </a:solidFill>
              </a:rPr>
              <a:t>izglītības iestādes,</a:t>
            </a:r>
          </a:p>
          <a:p>
            <a:pPr marL="457200" lvl="0" indent="-342900" algn="l" rtl="0">
              <a:lnSpc>
                <a:spcPct val="100000"/>
              </a:lnSpc>
              <a:spcBef>
                <a:spcPts val="0"/>
              </a:spcBef>
              <a:spcAft>
                <a:spcPts val="0"/>
              </a:spcAft>
              <a:buSzPts val="2800"/>
              <a:buFont typeface="Arial" panose="020B0604020202020204" pitchFamily="34" charset="0"/>
              <a:buChar char="•"/>
            </a:pPr>
            <a:r>
              <a:rPr lang="lv-LV" sz="1600" dirty="0">
                <a:solidFill>
                  <a:schemeClr val="lt1"/>
                </a:solidFill>
              </a:rPr>
              <a:t>profesionālās organizācijas,</a:t>
            </a:r>
          </a:p>
          <a:p>
            <a:pPr marL="457200" lvl="0" indent="-342900" algn="l" rtl="0">
              <a:lnSpc>
                <a:spcPct val="100000"/>
              </a:lnSpc>
              <a:spcBef>
                <a:spcPts val="0"/>
              </a:spcBef>
              <a:spcAft>
                <a:spcPts val="0"/>
              </a:spcAft>
              <a:buSzPts val="2800"/>
              <a:buFont typeface="Arial" panose="020B0604020202020204" pitchFamily="34" charset="0"/>
              <a:buChar char="•"/>
            </a:pPr>
            <a:r>
              <a:rPr lang="lv-LV" sz="1600" dirty="0">
                <a:solidFill>
                  <a:schemeClr val="lt1"/>
                </a:solidFill>
              </a:rPr>
              <a:t>privātiem uzņēmumiem.</a:t>
            </a:r>
          </a:p>
          <a:p>
            <a:pPr marL="457200" lvl="0" indent="-342900" algn="l" rtl="0">
              <a:lnSpc>
                <a:spcPct val="100000"/>
              </a:lnSpc>
              <a:spcBef>
                <a:spcPts val="0"/>
              </a:spcBef>
              <a:spcAft>
                <a:spcPts val="0"/>
              </a:spcAft>
              <a:buSzPts val="2800"/>
              <a:buNone/>
            </a:pPr>
            <a:endParaRPr lang="lv-LV" sz="1600" dirty="0">
              <a:solidFill>
                <a:schemeClr val="lt1"/>
              </a:solidFill>
            </a:endParaRPr>
          </a:p>
          <a:p>
            <a:pPr marL="457200" lvl="0" indent="-342900" algn="l" rtl="0">
              <a:lnSpc>
                <a:spcPct val="100000"/>
              </a:lnSpc>
              <a:spcBef>
                <a:spcPts val="0"/>
              </a:spcBef>
              <a:spcAft>
                <a:spcPts val="0"/>
              </a:spcAft>
              <a:buSzPts val="2800"/>
              <a:buNone/>
            </a:pPr>
            <a:r>
              <a:rPr lang="lv-LV" sz="1600" dirty="0">
                <a:solidFill>
                  <a:schemeClr val="lt1"/>
                </a:solidFill>
              </a:rPr>
              <a:t>Tie var aptvert </a:t>
            </a:r>
            <a:r>
              <a:rPr lang="lv-LV" sz="1600" dirty="0">
                <a:solidFill>
                  <a:srgbClr val="FFFF00"/>
                </a:solidFill>
              </a:rPr>
              <a:t>dažādus priekšmetus</a:t>
            </a:r>
            <a:r>
              <a:rPr lang="lv-LV" sz="1600" dirty="0">
                <a:solidFill>
                  <a:schemeClr val="lt1"/>
                </a:solidFill>
              </a:rPr>
              <a:t>, piemēram, uzņēmējdarbību, tehnoloģijas, veselības aprūpi, izglītību, digitālo mārketingu, projektu vadību, datu analīzi utt.</a:t>
            </a:r>
            <a:endParaRPr dirty="0"/>
          </a:p>
        </p:txBody>
      </p:sp>
      <p:cxnSp>
        <p:nvCxnSpPr>
          <p:cNvPr id="197" name="Google Shape;197;p12"/>
          <p:cNvCxnSpPr/>
          <p:nvPr/>
        </p:nvCxnSpPr>
        <p:spPr>
          <a:xfrm>
            <a:off x="720000" y="790175"/>
            <a:ext cx="0" cy="872100"/>
          </a:xfrm>
          <a:prstGeom prst="straightConnector1">
            <a:avLst/>
          </a:prstGeom>
          <a:noFill/>
          <a:ln w="19050" cap="flat" cmpd="sng">
            <a:solidFill>
              <a:schemeClr val="lt1"/>
            </a:solidFill>
            <a:prstDash val="solid"/>
            <a:round/>
            <a:headEnd type="none" w="sm" len="sm"/>
            <a:tailEnd type="none" w="sm" len="sm"/>
          </a:ln>
        </p:spPr>
      </p:cxnSp>
      <p:grpSp>
        <p:nvGrpSpPr>
          <p:cNvPr id="198" name="Google Shape;198;p12"/>
          <p:cNvGrpSpPr/>
          <p:nvPr/>
        </p:nvGrpSpPr>
        <p:grpSpPr>
          <a:xfrm>
            <a:off x="4094400" y="4423496"/>
            <a:ext cx="808500" cy="92100"/>
            <a:chOff x="3570750" y="4704850"/>
            <a:chExt cx="808500" cy="92100"/>
          </a:xfrm>
        </p:grpSpPr>
        <p:sp>
          <p:nvSpPr>
            <p:cNvPr id="199" name="Google Shape;199;p12"/>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12"/>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12"/>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12"/>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203" name="Google Shape;203;p12"/>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12"/>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12"/>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209"/>
        <p:cNvGrpSpPr/>
        <p:nvPr/>
      </p:nvGrpSpPr>
      <p:grpSpPr>
        <a:xfrm>
          <a:off x="0" y="0"/>
          <a:ext cx="0" cy="0"/>
          <a:chOff x="0" y="0"/>
          <a:chExt cx="0" cy="0"/>
        </a:xfrm>
      </p:grpSpPr>
      <p:sp>
        <p:nvSpPr>
          <p:cNvPr id="210" name="Google Shape;210;p13"/>
          <p:cNvSpPr txBox="1">
            <a:spLocks noGrp="1"/>
          </p:cNvSpPr>
          <p:nvPr>
            <p:ph type="subTitle" idx="1"/>
          </p:nvPr>
        </p:nvSpPr>
        <p:spPr>
          <a:xfrm>
            <a:off x="780653" y="1124393"/>
            <a:ext cx="7821493" cy="2359291"/>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2800"/>
              <a:buNone/>
            </a:pPr>
            <a:r>
              <a:rPr lang="lv-LV" sz="1600" b="1" dirty="0">
                <a:solidFill>
                  <a:srgbClr val="FFFF00"/>
                </a:solidFill>
              </a:rPr>
              <a:t>Digitālo nozīmīšu </a:t>
            </a:r>
            <a:r>
              <a:rPr lang="lv-LV" sz="1600" b="1" dirty="0">
                <a:solidFill>
                  <a:schemeClr val="lt1"/>
                </a:solidFill>
              </a:rPr>
              <a:t>jēdziens</a:t>
            </a:r>
          </a:p>
          <a:p>
            <a:pPr marL="457200" lvl="0" indent="-342900" algn="l" rtl="0">
              <a:lnSpc>
                <a:spcPct val="100000"/>
              </a:lnSpc>
              <a:spcBef>
                <a:spcPts val="0"/>
              </a:spcBef>
              <a:spcAft>
                <a:spcPts val="0"/>
              </a:spcAft>
              <a:buSzPts val="2800"/>
              <a:buNone/>
            </a:pPr>
            <a:r>
              <a:rPr lang="lv-LV" sz="1600" b="1" dirty="0">
                <a:solidFill>
                  <a:schemeClr val="lt1"/>
                </a:solidFill>
              </a:rPr>
              <a:t> </a:t>
            </a:r>
          </a:p>
          <a:p>
            <a:pPr marL="457200" lvl="0" indent="-342900" algn="l" rtl="0">
              <a:lnSpc>
                <a:spcPct val="100000"/>
              </a:lnSpc>
              <a:spcBef>
                <a:spcPts val="0"/>
              </a:spcBef>
              <a:spcAft>
                <a:spcPts val="0"/>
              </a:spcAft>
              <a:buSzPts val="2800"/>
              <a:buNone/>
            </a:pPr>
            <a:r>
              <a:rPr lang="lv-LV" sz="1600" b="1" dirty="0">
                <a:solidFill>
                  <a:srgbClr val="FFFF00"/>
                </a:solidFill>
              </a:rPr>
              <a:t>Digitā</a:t>
            </a:r>
            <a:r>
              <a:rPr lang="en-US" sz="1600" b="1" dirty="0" err="1">
                <a:solidFill>
                  <a:srgbClr val="FFFF00"/>
                </a:solidFill>
              </a:rPr>
              <a:t>lās</a:t>
            </a:r>
            <a:r>
              <a:rPr lang="lv-LV" sz="1600" b="1" dirty="0">
                <a:solidFill>
                  <a:srgbClr val="FFFF00"/>
                </a:solidFill>
              </a:rPr>
              <a:t> nozīmītes </a:t>
            </a:r>
            <a:r>
              <a:rPr lang="lv-LV" sz="1600" dirty="0">
                <a:solidFill>
                  <a:schemeClr val="lt1"/>
                </a:solidFill>
              </a:rPr>
              <a:t>ir digitāli sasniegumu vai prasmju attēlojumi, ko indivīdi ir ieguvuši dažādās mācīšanās pieredzēs.</a:t>
            </a:r>
          </a:p>
          <a:p>
            <a:pPr marL="457200" lvl="0" indent="-342900" algn="l" rtl="0">
              <a:lnSpc>
                <a:spcPct val="100000"/>
              </a:lnSpc>
              <a:spcBef>
                <a:spcPts val="0"/>
              </a:spcBef>
              <a:spcAft>
                <a:spcPts val="0"/>
              </a:spcAft>
              <a:buSzPts val="2800"/>
              <a:buNone/>
            </a:pPr>
            <a:endParaRPr lang="lv-LV" sz="1600" dirty="0">
              <a:solidFill>
                <a:schemeClr val="lt1"/>
              </a:solidFill>
            </a:endParaRPr>
          </a:p>
          <a:p>
            <a:pPr marL="457200" lvl="0" indent="-342900" algn="l" rtl="0">
              <a:lnSpc>
                <a:spcPct val="100000"/>
              </a:lnSpc>
              <a:spcBef>
                <a:spcPts val="0"/>
              </a:spcBef>
              <a:spcAft>
                <a:spcPts val="0"/>
              </a:spcAft>
              <a:buSzPts val="2800"/>
              <a:buNone/>
            </a:pPr>
            <a:r>
              <a:rPr lang="lv-LV" sz="1600" dirty="0">
                <a:solidFill>
                  <a:schemeClr val="lt1"/>
                </a:solidFill>
              </a:rPr>
              <a:t>Šīs nozīmītes var parādīt tiešsaistē, piemēram, sociālo mediju profilos, tiešsaistes portfeļos vai vietnēs, lai parādītu savus sasniegumus un prasmes.</a:t>
            </a:r>
          </a:p>
          <a:p>
            <a:pPr marL="457200" lvl="0" indent="-342900" algn="l" rtl="0">
              <a:lnSpc>
                <a:spcPct val="100000"/>
              </a:lnSpc>
              <a:spcBef>
                <a:spcPts val="0"/>
              </a:spcBef>
              <a:spcAft>
                <a:spcPts val="0"/>
              </a:spcAft>
              <a:buSzPts val="2800"/>
              <a:buNone/>
            </a:pPr>
            <a:endParaRPr lang="lv-LV" sz="1600" dirty="0">
              <a:solidFill>
                <a:schemeClr val="lt1"/>
              </a:solidFill>
            </a:endParaRPr>
          </a:p>
          <a:p>
            <a:pPr marL="457200" lvl="0" indent="-342900" algn="l" rtl="0">
              <a:lnSpc>
                <a:spcPct val="100000"/>
              </a:lnSpc>
              <a:spcBef>
                <a:spcPts val="0"/>
              </a:spcBef>
              <a:spcAft>
                <a:spcPts val="0"/>
              </a:spcAft>
              <a:buSzPts val="2800"/>
              <a:buNone/>
            </a:pPr>
            <a:r>
              <a:rPr lang="lv-LV" sz="1600" dirty="0">
                <a:solidFill>
                  <a:schemeClr val="lt1"/>
                </a:solidFill>
              </a:rPr>
              <a:t>  Digitālās nozīmītes var nopelnīt, izmantojot dažādas mācību pieredzes, tostarp tiešsaistes kursus, apmācības programmas, seminārus un cita veida neformālās mācīšanās pieredzi.</a:t>
            </a:r>
            <a:endParaRPr dirty="0">
              <a:solidFill>
                <a:schemeClr val="lt1"/>
              </a:solidFill>
            </a:endParaRPr>
          </a:p>
        </p:txBody>
      </p:sp>
      <p:cxnSp>
        <p:nvCxnSpPr>
          <p:cNvPr id="211" name="Google Shape;211;p13"/>
          <p:cNvCxnSpPr/>
          <p:nvPr/>
        </p:nvCxnSpPr>
        <p:spPr>
          <a:xfrm>
            <a:off x="720000" y="790175"/>
            <a:ext cx="0" cy="872100"/>
          </a:xfrm>
          <a:prstGeom prst="straightConnector1">
            <a:avLst/>
          </a:prstGeom>
          <a:noFill/>
          <a:ln w="19050" cap="flat" cmpd="sng">
            <a:solidFill>
              <a:schemeClr val="lt1"/>
            </a:solidFill>
            <a:prstDash val="solid"/>
            <a:round/>
            <a:headEnd type="none" w="sm" len="sm"/>
            <a:tailEnd type="none" w="sm" len="sm"/>
          </a:ln>
        </p:spPr>
      </p:cxnSp>
      <p:grpSp>
        <p:nvGrpSpPr>
          <p:cNvPr id="212" name="Google Shape;212;p13"/>
          <p:cNvGrpSpPr/>
          <p:nvPr/>
        </p:nvGrpSpPr>
        <p:grpSpPr>
          <a:xfrm>
            <a:off x="4094400" y="4423496"/>
            <a:ext cx="808500" cy="92100"/>
            <a:chOff x="3570750" y="4704850"/>
            <a:chExt cx="808500" cy="92100"/>
          </a:xfrm>
        </p:grpSpPr>
        <p:sp>
          <p:nvSpPr>
            <p:cNvPr id="213" name="Google Shape;213;p13"/>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13"/>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13"/>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13"/>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217" name="Google Shape;217;p13"/>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13"/>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13"/>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13"/>
          <p:cNvSpPr txBox="1"/>
          <p:nvPr/>
        </p:nvSpPr>
        <p:spPr>
          <a:xfrm>
            <a:off x="4664100" y="4054043"/>
            <a:ext cx="3969620"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sng" strike="noStrike" cap="none">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https://link.springer.com/content/pdf/bfm:978-3-319-15425-1/1.pdf</a:t>
            </a:r>
            <a:r>
              <a:rPr lang="en-US" sz="1000" b="0" i="0" u="none" strike="noStrike" cap="none">
                <a:solidFill>
                  <a:schemeClr val="lt1"/>
                </a:solidFill>
                <a:latin typeface="Arial"/>
                <a:ea typeface="Arial"/>
                <a:cs typeface="Arial"/>
                <a:sym typeface="Arial"/>
              </a:rPr>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224"/>
        <p:cNvGrpSpPr/>
        <p:nvPr/>
      </p:nvGrpSpPr>
      <p:grpSpPr>
        <a:xfrm>
          <a:off x="0" y="0"/>
          <a:ext cx="0" cy="0"/>
          <a:chOff x="0" y="0"/>
          <a:chExt cx="0" cy="0"/>
        </a:xfrm>
      </p:grpSpPr>
      <p:sp>
        <p:nvSpPr>
          <p:cNvPr id="225" name="Google Shape;225;p14"/>
          <p:cNvSpPr txBox="1">
            <a:spLocks noGrp="1"/>
          </p:cNvSpPr>
          <p:nvPr>
            <p:ph type="subTitle" idx="1"/>
          </p:nvPr>
        </p:nvSpPr>
        <p:spPr>
          <a:xfrm>
            <a:off x="753353" y="821817"/>
            <a:ext cx="7821493" cy="606436"/>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2800"/>
              <a:buNone/>
            </a:pPr>
            <a:r>
              <a:rPr lang="en-US" sz="1600" b="1" dirty="0" err="1">
                <a:solidFill>
                  <a:srgbClr val="FFFF00"/>
                </a:solidFill>
              </a:rPr>
              <a:t>Digitālo</a:t>
            </a:r>
            <a:r>
              <a:rPr lang="en-US" sz="1600" b="1" dirty="0">
                <a:solidFill>
                  <a:srgbClr val="FFFF00"/>
                </a:solidFill>
              </a:rPr>
              <a:t> </a:t>
            </a:r>
            <a:r>
              <a:rPr lang="en-US" sz="1600" b="1" dirty="0" err="1">
                <a:solidFill>
                  <a:srgbClr val="FFFF00"/>
                </a:solidFill>
              </a:rPr>
              <a:t>nozīmīšu</a:t>
            </a:r>
            <a:r>
              <a:rPr lang="en-US" sz="1600" b="1" dirty="0">
                <a:solidFill>
                  <a:srgbClr val="FFFF00"/>
                </a:solidFill>
              </a:rPr>
              <a:t> </a:t>
            </a:r>
            <a:r>
              <a:rPr lang="en-US" sz="1600" b="1" dirty="0" err="1">
                <a:solidFill>
                  <a:schemeClr val="lt1"/>
                </a:solidFill>
              </a:rPr>
              <a:t>priekšrocības</a:t>
            </a:r>
            <a:r>
              <a:rPr lang="en-US" sz="1600" b="1" dirty="0">
                <a:solidFill>
                  <a:srgbClr val="FFFF00"/>
                </a:solidFill>
              </a:rPr>
              <a:t> </a:t>
            </a:r>
            <a:r>
              <a:rPr lang="en-US" b="1" dirty="0"/>
              <a:t> </a:t>
            </a:r>
            <a:endParaRPr b="1" dirty="0"/>
          </a:p>
        </p:txBody>
      </p:sp>
      <p:cxnSp>
        <p:nvCxnSpPr>
          <p:cNvPr id="226" name="Google Shape;226;p14"/>
          <p:cNvCxnSpPr/>
          <p:nvPr/>
        </p:nvCxnSpPr>
        <p:spPr>
          <a:xfrm>
            <a:off x="720000" y="790175"/>
            <a:ext cx="0" cy="872100"/>
          </a:xfrm>
          <a:prstGeom prst="straightConnector1">
            <a:avLst/>
          </a:prstGeom>
          <a:noFill/>
          <a:ln w="19050" cap="flat" cmpd="sng">
            <a:solidFill>
              <a:schemeClr val="lt1"/>
            </a:solidFill>
            <a:prstDash val="solid"/>
            <a:round/>
            <a:headEnd type="none" w="sm" len="sm"/>
            <a:tailEnd type="none" w="sm" len="sm"/>
          </a:ln>
        </p:spPr>
      </p:cxnSp>
      <p:grpSp>
        <p:nvGrpSpPr>
          <p:cNvPr id="227" name="Google Shape;227;p14"/>
          <p:cNvGrpSpPr/>
          <p:nvPr/>
        </p:nvGrpSpPr>
        <p:grpSpPr>
          <a:xfrm>
            <a:off x="4094400" y="4423496"/>
            <a:ext cx="808500" cy="92100"/>
            <a:chOff x="3570750" y="4704850"/>
            <a:chExt cx="808500" cy="92100"/>
          </a:xfrm>
        </p:grpSpPr>
        <p:sp>
          <p:nvSpPr>
            <p:cNvPr id="228" name="Google Shape;228;p14"/>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14"/>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14"/>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14"/>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232" name="Google Shape;232;p14"/>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14"/>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14"/>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35" name="Google Shape;235;p14"/>
          <p:cNvGrpSpPr/>
          <p:nvPr/>
        </p:nvGrpSpPr>
        <p:grpSpPr>
          <a:xfrm>
            <a:off x="937580" y="1288819"/>
            <a:ext cx="7486419" cy="2969569"/>
            <a:chOff x="36" y="0"/>
            <a:chExt cx="7486419" cy="2969569"/>
          </a:xfrm>
        </p:grpSpPr>
        <p:sp>
          <p:nvSpPr>
            <p:cNvPr id="236" name="Google Shape;236;p14"/>
            <p:cNvSpPr/>
            <p:nvPr/>
          </p:nvSpPr>
          <p:spPr>
            <a:xfrm>
              <a:off x="36" y="1324"/>
              <a:ext cx="3498309" cy="604800"/>
            </a:xfrm>
            <a:prstGeom prst="rect">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4"/>
            <p:cNvSpPr txBox="1"/>
            <p:nvPr/>
          </p:nvSpPr>
          <p:spPr>
            <a:xfrm>
              <a:off x="36" y="1324"/>
              <a:ext cx="3498309" cy="604800"/>
            </a:xfrm>
            <a:prstGeom prst="rect">
              <a:avLst/>
            </a:prstGeom>
            <a:noFill/>
            <a:ln>
              <a:noFill/>
            </a:ln>
          </p:spPr>
          <p:txBody>
            <a:bodyPr spcFirstLastPara="1" wrap="square" lIns="113775" tIns="65000" rIns="113775" bIns="650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dirty="0" err="1">
                  <a:solidFill>
                    <a:schemeClr val="lt1"/>
                  </a:solidFill>
                  <a:latin typeface="Arial"/>
                  <a:ea typeface="Arial"/>
                  <a:cs typeface="Arial"/>
                  <a:sym typeface="Arial"/>
                </a:rPr>
                <a:t>Izglītojamajiem</a:t>
              </a:r>
              <a:endParaRPr dirty="0"/>
            </a:p>
          </p:txBody>
        </p:sp>
        <p:sp>
          <p:nvSpPr>
            <p:cNvPr id="238" name="Google Shape;238;p14"/>
            <p:cNvSpPr/>
            <p:nvPr/>
          </p:nvSpPr>
          <p:spPr>
            <a:xfrm>
              <a:off x="36" y="606124"/>
              <a:ext cx="3498309" cy="2363445"/>
            </a:xfrm>
            <a:prstGeom prst="rect">
              <a:avLst/>
            </a:prstGeom>
            <a:solidFill>
              <a:srgbClr val="CED1EF">
                <a:alpha val="89803"/>
              </a:srgbClr>
            </a:solidFill>
            <a:ln w="25400" cap="flat" cmpd="sng">
              <a:solidFill>
                <a:srgbClr val="CED1EF">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4"/>
            <p:cNvSpPr txBox="1"/>
            <p:nvPr/>
          </p:nvSpPr>
          <p:spPr>
            <a:xfrm>
              <a:off x="36" y="606124"/>
              <a:ext cx="3498309" cy="2363445"/>
            </a:xfrm>
            <a:prstGeom prst="rect">
              <a:avLst/>
            </a:prstGeom>
            <a:noFill/>
            <a:ln>
              <a:noFill/>
            </a:ln>
          </p:spPr>
          <p:txBody>
            <a:bodyPr spcFirstLastPara="1" wrap="square" lIns="85325" tIns="85325" rIns="113775" bIns="128000" anchor="t"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lv-LV" sz="1600" b="0" i="0" u="none" strike="noStrike" cap="none" dirty="0">
                  <a:solidFill>
                    <a:srgbClr val="000000"/>
                  </a:solidFill>
                  <a:latin typeface="Arial"/>
                  <a:ea typeface="Arial"/>
                  <a:cs typeface="Arial"/>
                  <a:sym typeface="Arial"/>
                </a:rPr>
                <a:t>Veids, kā parādīt sasniegumus un prasmes, kas var palīdzēt viņiem izcelties darba tirgū vai piesakoties tālākizglītības vai apmācības programmām.</a:t>
              </a:r>
            </a:p>
            <a:p>
              <a:pPr marL="171450" marR="0" lvl="1" indent="-171450" algn="l" rtl="0">
                <a:lnSpc>
                  <a:spcPct val="90000"/>
                </a:lnSpc>
                <a:spcBef>
                  <a:spcPts val="0"/>
                </a:spcBef>
                <a:spcAft>
                  <a:spcPts val="0"/>
                </a:spcAft>
                <a:buClr>
                  <a:srgbClr val="000000"/>
                </a:buClr>
                <a:buSzPts val="1600"/>
                <a:buFont typeface="Arial"/>
                <a:buChar char="•"/>
              </a:pPr>
              <a:r>
                <a:rPr lang="lv-LV" sz="1600" b="0" i="0" u="none" strike="noStrike" cap="none" dirty="0">
                  <a:solidFill>
                    <a:srgbClr val="000000"/>
                  </a:solidFill>
                  <a:latin typeface="Arial"/>
                  <a:ea typeface="Arial"/>
                  <a:cs typeface="Arial"/>
                  <a:sym typeface="Arial"/>
                </a:rPr>
                <a:t>Motivācijas un sasniegumu sajūta, jo var redzēt savu progresu un nopelnīt atzinību par saviem centieniem.</a:t>
              </a:r>
              <a:endParaRPr sz="1600" b="0" i="0" u="none" strike="noStrike" cap="none" dirty="0">
                <a:solidFill>
                  <a:srgbClr val="000000"/>
                </a:solidFill>
                <a:latin typeface="Arial"/>
                <a:ea typeface="Arial"/>
                <a:cs typeface="Arial"/>
                <a:sym typeface="Arial"/>
              </a:endParaRPr>
            </a:p>
          </p:txBody>
        </p:sp>
        <p:sp>
          <p:nvSpPr>
            <p:cNvPr id="240" name="Google Shape;240;p14"/>
            <p:cNvSpPr/>
            <p:nvPr/>
          </p:nvSpPr>
          <p:spPr>
            <a:xfrm>
              <a:off x="3988146" y="0"/>
              <a:ext cx="3498309" cy="604800"/>
            </a:xfrm>
            <a:prstGeom prst="rect">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4"/>
            <p:cNvSpPr txBox="1"/>
            <p:nvPr/>
          </p:nvSpPr>
          <p:spPr>
            <a:xfrm>
              <a:off x="3988146" y="0"/>
              <a:ext cx="3498309" cy="604800"/>
            </a:xfrm>
            <a:prstGeom prst="rect">
              <a:avLst/>
            </a:prstGeom>
            <a:noFill/>
            <a:ln>
              <a:noFill/>
            </a:ln>
          </p:spPr>
          <p:txBody>
            <a:bodyPr spcFirstLastPara="1" wrap="square" lIns="113775" tIns="65000" rIns="113775" bIns="650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dirty="0" err="1">
                  <a:solidFill>
                    <a:schemeClr val="lt1"/>
                  </a:solidFill>
                  <a:latin typeface="Arial"/>
                  <a:ea typeface="Arial"/>
                  <a:cs typeface="Arial"/>
                  <a:sym typeface="Arial"/>
                </a:rPr>
                <a:t>Darba</a:t>
              </a:r>
              <a:r>
                <a:rPr lang="en-US" sz="1600" b="0" i="0" u="none" strike="noStrike" cap="none" dirty="0">
                  <a:solidFill>
                    <a:schemeClr val="lt1"/>
                  </a:solidFill>
                  <a:latin typeface="Arial"/>
                  <a:ea typeface="Arial"/>
                  <a:cs typeface="Arial"/>
                  <a:sym typeface="Arial"/>
                </a:rPr>
                <a:t> </a:t>
              </a:r>
              <a:r>
                <a:rPr lang="en-US" sz="1600" b="0" i="0" u="none" strike="noStrike" cap="none" dirty="0" err="1">
                  <a:solidFill>
                    <a:schemeClr val="lt1"/>
                  </a:solidFill>
                  <a:latin typeface="Arial"/>
                  <a:ea typeface="Arial"/>
                  <a:cs typeface="Arial"/>
                  <a:sym typeface="Arial"/>
                </a:rPr>
                <a:t>devējiem</a:t>
              </a:r>
              <a:endParaRPr sz="1600" b="0" i="0" u="none" strike="noStrike" cap="none" dirty="0">
                <a:solidFill>
                  <a:schemeClr val="lt1"/>
                </a:solidFill>
                <a:latin typeface="Arial"/>
                <a:ea typeface="Arial"/>
                <a:cs typeface="Arial"/>
                <a:sym typeface="Arial"/>
              </a:endParaRPr>
            </a:p>
          </p:txBody>
        </p:sp>
        <p:sp>
          <p:nvSpPr>
            <p:cNvPr id="242" name="Google Shape;242;p14"/>
            <p:cNvSpPr/>
            <p:nvPr/>
          </p:nvSpPr>
          <p:spPr>
            <a:xfrm>
              <a:off x="3988109" y="606124"/>
              <a:ext cx="3498309" cy="2363445"/>
            </a:xfrm>
            <a:prstGeom prst="rect">
              <a:avLst/>
            </a:prstGeom>
            <a:solidFill>
              <a:srgbClr val="CED1EF">
                <a:alpha val="89803"/>
              </a:srgbClr>
            </a:solidFill>
            <a:ln w="25400" cap="flat" cmpd="sng">
              <a:solidFill>
                <a:srgbClr val="CED1EF">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4"/>
            <p:cNvSpPr txBox="1"/>
            <p:nvPr/>
          </p:nvSpPr>
          <p:spPr>
            <a:xfrm>
              <a:off x="3988109" y="606124"/>
              <a:ext cx="3498309" cy="2363445"/>
            </a:xfrm>
            <a:prstGeom prst="rect">
              <a:avLst/>
            </a:prstGeom>
            <a:noFill/>
            <a:ln>
              <a:noFill/>
            </a:ln>
          </p:spPr>
          <p:txBody>
            <a:bodyPr spcFirstLastPara="1" wrap="square" lIns="85325" tIns="85325" rIns="113775" bIns="128000" anchor="t"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lv-LV" sz="1600" b="0" i="0" u="none" strike="noStrike" cap="none" dirty="0">
                  <a:solidFill>
                    <a:srgbClr val="000000"/>
                  </a:solidFill>
                  <a:latin typeface="Arial"/>
                  <a:ea typeface="Arial"/>
                  <a:cs typeface="Arial"/>
                  <a:sym typeface="Arial"/>
                </a:rPr>
                <a:t>Veids, kā ātri pārbaudīt potenciālo darba kandidātu prasmes un zināšanas.</a:t>
              </a:r>
            </a:p>
            <a:p>
              <a:pPr marL="171450" marR="0" lvl="1" indent="-171450" algn="l" rtl="0">
                <a:lnSpc>
                  <a:spcPct val="90000"/>
                </a:lnSpc>
                <a:spcBef>
                  <a:spcPts val="0"/>
                </a:spcBef>
                <a:spcAft>
                  <a:spcPts val="0"/>
                </a:spcAft>
                <a:buClr>
                  <a:srgbClr val="000000"/>
                </a:buClr>
                <a:buSzPts val="1600"/>
                <a:buFont typeface="Arial"/>
                <a:buChar char="•"/>
              </a:pPr>
              <a:r>
                <a:rPr lang="lv-LV" sz="1600" b="0" i="0" u="none" strike="noStrike" cap="none" dirty="0">
                  <a:solidFill>
                    <a:srgbClr val="000000"/>
                  </a:solidFill>
                  <a:latin typeface="Arial"/>
                  <a:ea typeface="Arial"/>
                  <a:cs typeface="Arial"/>
                  <a:sym typeface="Arial"/>
                </a:rPr>
                <a:t>Palīdz identificēt potenciālos darbiniekus, kuri ir apliecinājuši apņemšanos turpināt mācīšanos un attīstību, kas var būt svarīgs apsvērums daudzās darba lomās.</a:t>
              </a:r>
              <a:endParaRPr sz="16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247"/>
        <p:cNvGrpSpPr/>
        <p:nvPr/>
      </p:nvGrpSpPr>
      <p:grpSpPr>
        <a:xfrm>
          <a:off x="0" y="0"/>
          <a:ext cx="0" cy="0"/>
          <a:chOff x="0" y="0"/>
          <a:chExt cx="0" cy="0"/>
        </a:xfrm>
      </p:grpSpPr>
      <p:sp>
        <p:nvSpPr>
          <p:cNvPr id="248" name="Google Shape;248;p15"/>
          <p:cNvSpPr txBox="1">
            <a:spLocks noGrp="1"/>
          </p:cNvSpPr>
          <p:nvPr>
            <p:ph type="subTitle" idx="1"/>
          </p:nvPr>
        </p:nvSpPr>
        <p:spPr>
          <a:xfrm>
            <a:off x="780653" y="1124393"/>
            <a:ext cx="7821493" cy="2359291"/>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2800"/>
              <a:buNone/>
            </a:pPr>
            <a:r>
              <a:rPr lang="en-US" sz="1600" b="1" dirty="0" err="1">
                <a:solidFill>
                  <a:schemeClr val="lt1"/>
                </a:solidFill>
              </a:rPr>
              <a:t>Digitālās</a:t>
            </a:r>
            <a:r>
              <a:rPr lang="en-US" sz="1600" b="1" dirty="0">
                <a:solidFill>
                  <a:schemeClr val="lt1"/>
                </a:solidFill>
              </a:rPr>
              <a:t> </a:t>
            </a:r>
            <a:r>
              <a:rPr lang="en-US" sz="1600" b="1" dirty="0" err="1">
                <a:solidFill>
                  <a:schemeClr val="lt1"/>
                </a:solidFill>
              </a:rPr>
              <a:t>nozīmītes</a:t>
            </a:r>
            <a:r>
              <a:rPr lang="en-US" sz="1600" b="1" dirty="0">
                <a:solidFill>
                  <a:schemeClr val="lt1"/>
                </a:solidFill>
              </a:rPr>
              <a:t> un </a:t>
            </a:r>
            <a:r>
              <a:rPr lang="en-US" sz="1600" b="1" dirty="0" err="1">
                <a:solidFill>
                  <a:schemeClr val="lt1"/>
                </a:solidFill>
              </a:rPr>
              <a:t>digitālās</a:t>
            </a:r>
            <a:r>
              <a:rPr lang="en-US" sz="1600" b="1" dirty="0">
                <a:solidFill>
                  <a:schemeClr val="lt1"/>
                </a:solidFill>
              </a:rPr>
              <a:t> </a:t>
            </a:r>
            <a:r>
              <a:rPr lang="en-US" sz="1600" b="1" dirty="0" err="1">
                <a:solidFill>
                  <a:schemeClr val="lt1"/>
                </a:solidFill>
              </a:rPr>
              <a:t>nozīmīšu</a:t>
            </a:r>
            <a:r>
              <a:rPr lang="en-US" sz="1600" b="1" dirty="0">
                <a:solidFill>
                  <a:schemeClr val="lt1"/>
                </a:solidFill>
              </a:rPr>
              <a:t> </a:t>
            </a:r>
            <a:r>
              <a:rPr lang="en-US" sz="1600" b="1" dirty="0" err="1">
                <a:solidFill>
                  <a:schemeClr val="lt1"/>
                </a:solidFill>
              </a:rPr>
              <a:t>sistēmas</a:t>
            </a:r>
            <a:endParaRPr lang="en-US" sz="1600" b="1" dirty="0">
              <a:solidFill>
                <a:schemeClr val="lt1"/>
              </a:solidFill>
            </a:endParaRPr>
          </a:p>
          <a:p>
            <a:pPr marL="457200" lvl="0" indent="-342900" algn="l" rtl="0">
              <a:lnSpc>
                <a:spcPct val="100000"/>
              </a:lnSpc>
              <a:spcBef>
                <a:spcPts val="0"/>
              </a:spcBef>
              <a:spcAft>
                <a:spcPts val="0"/>
              </a:spcAft>
              <a:buSzPts val="2800"/>
              <a:buNone/>
            </a:pPr>
            <a:r>
              <a:rPr lang="en-US" sz="1600" b="1" dirty="0">
                <a:solidFill>
                  <a:schemeClr val="lt1"/>
                </a:solidFill>
              </a:rPr>
              <a:t> </a:t>
            </a:r>
            <a:endParaRPr lang="en-US" sz="1600" dirty="0">
              <a:solidFill>
                <a:schemeClr val="lt1"/>
              </a:solidFill>
            </a:endParaRPr>
          </a:p>
          <a:p>
            <a:pPr marL="457200" lvl="0" indent="-342900" algn="l" rtl="0">
              <a:lnSpc>
                <a:spcPct val="100000"/>
              </a:lnSpc>
              <a:spcBef>
                <a:spcPts val="0"/>
              </a:spcBef>
              <a:spcAft>
                <a:spcPts val="0"/>
              </a:spcAft>
              <a:buSzPts val="2800"/>
              <a:buNone/>
            </a:pPr>
            <a:r>
              <a:rPr lang="en-US" sz="1600" dirty="0" err="1">
                <a:solidFill>
                  <a:schemeClr val="lt1"/>
                </a:solidFill>
              </a:rPr>
              <a:t>Digitālās</a:t>
            </a:r>
            <a:r>
              <a:rPr lang="en-US" sz="1600" dirty="0">
                <a:solidFill>
                  <a:schemeClr val="lt1"/>
                </a:solidFill>
              </a:rPr>
              <a:t> </a:t>
            </a:r>
            <a:r>
              <a:rPr lang="en-US" sz="1600" dirty="0" err="1">
                <a:solidFill>
                  <a:schemeClr val="lt1"/>
                </a:solidFill>
              </a:rPr>
              <a:t>nozīmīšu</a:t>
            </a:r>
            <a:r>
              <a:rPr lang="en-US" sz="1600" dirty="0">
                <a:solidFill>
                  <a:schemeClr val="lt1"/>
                </a:solidFill>
              </a:rPr>
              <a:t> </a:t>
            </a:r>
            <a:r>
              <a:rPr lang="en-US" sz="1600" dirty="0" err="1">
                <a:solidFill>
                  <a:schemeClr val="lt1"/>
                </a:solidFill>
              </a:rPr>
              <a:t>sistēmas</a:t>
            </a:r>
            <a:r>
              <a:rPr lang="en-US" sz="1600" dirty="0">
                <a:solidFill>
                  <a:schemeClr val="lt1"/>
                </a:solidFill>
              </a:rPr>
              <a:t> </a:t>
            </a:r>
            <a:r>
              <a:rPr lang="en-US" sz="1600" dirty="0" err="1">
                <a:solidFill>
                  <a:schemeClr val="lt1"/>
                </a:solidFill>
              </a:rPr>
              <a:t>nodrošina</a:t>
            </a:r>
            <a:r>
              <a:rPr lang="en-US" sz="1600" dirty="0">
                <a:solidFill>
                  <a:schemeClr val="lt1"/>
                </a:solidFill>
              </a:rPr>
              <a:t> </a:t>
            </a:r>
            <a:r>
              <a:rPr lang="en-US" sz="1600" dirty="0" err="1">
                <a:solidFill>
                  <a:schemeClr val="lt1"/>
                </a:solidFill>
              </a:rPr>
              <a:t>standarta</a:t>
            </a:r>
            <a:r>
              <a:rPr lang="en-US" sz="1600" dirty="0">
                <a:solidFill>
                  <a:schemeClr val="lt1"/>
                </a:solidFill>
              </a:rPr>
              <a:t> </a:t>
            </a:r>
            <a:r>
              <a:rPr lang="en-US" sz="1600" dirty="0" err="1">
                <a:solidFill>
                  <a:schemeClr val="lt1"/>
                </a:solidFill>
              </a:rPr>
              <a:t>ietvaru</a:t>
            </a:r>
            <a:r>
              <a:rPr lang="en-US" sz="1600" dirty="0">
                <a:solidFill>
                  <a:schemeClr val="lt1"/>
                </a:solidFill>
              </a:rPr>
              <a:t> </a:t>
            </a:r>
            <a:r>
              <a:rPr lang="en-US" sz="1600" dirty="0" err="1">
                <a:solidFill>
                  <a:schemeClr val="lt1"/>
                </a:solidFill>
              </a:rPr>
              <a:t>nozīmīšu</a:t>
            </a:r>
            <a:r>
              <a:rPr lang="en-US" sz="1600" dirty="0">
                <a:solidFill>
                  <a:schemeClr val="lt1"/>
                </a:solidFill>
              </a:rPr>
              <a:t> </a:t>
            </a:r>
            <a:r>
              <a:rPr lang="en-US" sz="1600" dirty="0" err="1">
                <a:solidFill>
                  <a:schemeClr val="lt1"/>
                </a:solidFill>
              </a:rPr>
              <a:t>izdošanai</a:t>
            </a:r>
            <a:r>
              <a:rPr lang="en-US" sz="1600" dirty="0">
                <a:solidFill>
                  <a:schemeClr val="lt1"/>
                </a:solidFill>
              </a:rPr>
              <a:t> un </a:t>
            </a:r>
            <a:r>
              <a:rPr lang="en-US" sz="1600" dirty="0" err="1">
                <a:solidFill>
                  <a:schemeClr val="lt1"/>
                </a:solidFill>
              </a:rPr>
              <a:t>parādīšanai</a:t>
            </a:r>
            <a:r>
              <a:rPr lang="en-US" sz="1600" dirty="0">
                <a:solidFill>
                  <a:schemeClr val="lt1"/>
                </a:solidFill>
              </a:rPr>
              <a:t>, </a:t>
            </a:r>
            <a:r>
              <a:rPr lang="en-US" sz="1600" dirty="0" err="1">
                <a:solidFill>
                  <a:schemeClr val="lt1"/>
                </a:solidFill>
              </a:rPr>
              <a:t>nodrošinot</a:t>
            </a:r>
            <a:r>
              <a:rPr lang="en-US" sz="1600" dirty="0">
                <a:solidFill>
                  <a:schemeClr val="lt1"/>
                </a:solidFill>
              </a:rPr>
              <a:t>, ka </a:t>
            </a:r>
            <a:r>
              <a:rPr lang="en-US" sz="1600" dirty="0" err="1">
                <a:solidFill>
                  <a:schemeClr val="lt1"/>
                </a:solidFill>
              </a:rPr>
              <a:t>nozīmītes</a:t>
            </a:r>
            <a:r>
              <a:rPr lang="en-US" sz="1600" dirty="0">
                <a:solidFill>
                  <a:schemeClr val="lt1"/>
                </a:solidFill>
              </a:rPr>
              <a:t> </a:t>
            </a:r>
            <a:r>
              <a:rPr lang="en-US" sz="1600" dirty="0" err="1">
                <a:solidFill>
                  <a:schemeClr val="lt1"/>
                </a:solidFill>
              </a:rPr>
              <a:t>ir</a:t>
            </a:r>
            <a:r>
              <a:rPr lang="en-US" sz="1600" dirty="0">
                <a:solidFill>
                  <a:schemeClr val="lt1"/>
                </a:solidFill>
              </a:rPr>
              <a:t> </a:t>
            </a:r>
            <a:r>
              <a:rPr lang="en-US" sz="1600" dirty="0" err="1">
                <a:solidFill>
                  <a:schemeClr val="lt1"/>
                </a:solidFill>
              </a:rPr>
              <a:t>sadarbspējīgas</a:t>
            </a:r>
            <a:r>
              <a:rPr lang="en-US" sz="1600" dirty="0">
                <a:solidFill>
                  <a:schemeClr val="lt1"/>
                </a:solidFill>
              </a:rPr>
              <a:t> un </a:t>
            </a:r>
            <a:r>
              <a:rPr lang="en-US" sz="1600" dirty="0" err="1">
                <a:solidFill>
                  <a:schemeClr val="lt1"/>
                </a:solidFill>
              </a:rPr>
              <a:t>tās</a:t>
            </a:r>
            <a:r>
              <a:rPr lang="en-US" sz="1600" dirty="0">
                <a:solidFill>
                  <a:schemeClr val="lt1"/>
                </a:solidFill>
              </a:rPr>
              <a:t> var </a:t>
            </a:r>
            <a:r>
              <a:rPr lang="en-US" sz="1600" dirty="0" err="1">
                <a:solidFill>
                  <a:schemeClr val="lt1"/>
                </a:solidFill>
              </a:rPr>
              <a:t>koplietot</a:t>
            </a:r>
            <a:r>
              <a:rPr lang="en-US" sz="1600" dirty="0">
                <a:solidFill>
                  <a:schemeClr val="lt1"/>
                </a:solidFill>
              </a:rPr>
              <a:t> </a:t>
            </a:r>
            <a:r>
              <a:rPr lang="en-US" sz="1600" dirty="0" err="1">
                <a:solidFill>
                  <a:schemeClr val="lt1"/>
                </a:solidFill>
              </a:rPr>
              <a:t>dažādās</a:t>
            </a:r>
            <a:r>
              <a:rPr lang="en-US" sz="1600" dirty="0">
                <a:solidFill>
                  <a:schemeClr val="lt1"/>
                </a:solidFill>
              </a:rPr>
              <a:t> </a:t>
            </a:r>
            <a:r>
              <a:rPr lang="en-US" sz="1600" dirty="0" err="1">
                <a:solidFill>
                  <a:schemeClr val="lt1"/>
                </a:solidFill>
              </a:rPr>
              <a:t>platformās</a:t>
            </a:r>
            <a:r>
              <a:rPr lang="en-US" sz="1600" dirty="0">
                <a:solidFill>
                  <a:schemeClr val="lt1"/>
                </a:solidFill>
              </a:rPr>
              <a:t> un </a:t>
            </a:r>
            <a:r>
              <a:rPr lang="en-US" sz="1600" dirty="0" err="1">
                <a:solidFill>
                  <a:schemeClr val="lt1"/>
                </a:solidFill>
              </a:rPr>
              <a:t>sistēmās</a:t>
            </a:r>
            <a:r>
              <a:rPr lang="en-US" sz="1600" dirty="0">
                <a:solidFill>
                  <a:schemeClr val="lt1"/>
                </a:solidFill>
              </a:rPr>
              <a:t>.</a:t>
            </a:r>
          </a:p>
          <a:p>
            <a:pPr marL="457200" lvl="0" indent="-342900" algn="l" rtl="0">
              <a:lnSpc>
                <a:spcPct val="100000"/>
              </a:lnSpc>
              <a:spcBef>
                <a:spcPts val="0"/>
              </a:spcBef>
              <a:spcAft>
                <a:spcPts val="0"/>
              </a:spcAft>
              <a:buSzPts val="2800"/>
              <a:buNone/>
            </a:pPr>
            <a:endParaRPr lang="en-US" sz="1600" dirty="0">
              <a:solidFill>
                <a:schemeClr val="lt1"/>
              </a:solidFill>
            </a:endParaRPr>
          </a:p>
          <a:p>
            <a:pPr marL="457200" lvl="0" indent="-342900" algn="l" rtl="0">
              <a:lnSpc>
                <a:spcPct val="100000"/>
              </a:lnSpc>
              <a:spcBef>
                <a:spcPts val="0"/>
              </a:spcBef>
              <a:spcAft>
                <a:spcPts val="0"/>
              </a:spcAft>
              <a:buSzPts val="2800"/>
              <a:buNone/>
            </a:pPr>
            <a:r>
              <a:rPr lang="en-US" sz="1600" dirty="0">
                <a:solidFill>
                  <a:schemeClr val="lt1"/>
                </a:solidFill>
              </a:rPr>
              <a:t>  </a:t>
            </a:r>
            <a:r>
              <a:rPr lang="en-US" sz="1600" dirty="0" err="1">
                <a:solidFill>
                  <a:schemeClr val="lt1"/>
                </a:solidFill>
              </a:rPr>
              <a:t>Tādējādi</a:t>
            </a:r>
            <a:r>
              <a:rPr lang="en-US" sz="1600" dirty="0">
                <a:solidFill>
                  <a:schemeClr val="lt1"/>
                </a:solidFill>
              </a:rPr>
              <a:t> </a:t>
            </a:r>
            <a:r>
              <a:rPr lang="en-US" sz="1600" dirty="0" err="1">
                <a:solidFill>
                  <a:schemeClr val="lt1"/>
                </a:solidFill>
              </a:rPr>
              <a:t>izglītojamie</a:t>
            </a:r>
            <a:r>
              <a:rPr lang="en-US" sz="1600" dirty="0">
                <a:solidFill>
                  <a:schemeClr val="lt1"/>
                </a:solidFill>
              </a:rPr>
              <a:t> var </a:t>
            </a:r>
            <a:r>
              <a:rPr lang="en-US" sz="1600" dirty="0" err="1">
                <a:solidFill>
                  <a:schemeClr val="lt1"/>
                </a:solidFill>
              </a:rPr>
              <a:t>izveidot</a:t>
            </a:r>
            <a:r>
              <a:rPr lang="en-US" sz="1600" dirty="0">
                <a:solidFill>
                  <a:schemeClr val="lt1"/>
                </a:solidFill>
              </a:rPr>
              <a:t> </a:t>
            </a:r>
            <a:r>
              <a:rPr lang="en-US" sz="1600" dirty="0" err="1">
                <a:solidFill>
                  <a:schemeClr val="lt1"/>
                </a:solidFill>
              </a:rPr>
              <a:t>savu</a:t>
            </a:r>
            <a:r>
              <a:rPr lang="en-US" sz="1600" dirty="0">
                <a:solidFill>
                  <a:schemeClr val="lt1"/>
                </a:solidFill>
              </a:rPr>
              <a:t> </a:t>
            </a:r>
            <a:r>
              <a:rPr lang="en-US" sz="1600" dirty="0" err="1">
                <a:solidFill>
                  <a:schemeClr val="lt1"/>
                </a:solidFill>
              </a:rPr>
              <a:t>digitālo</a:t>
            </a:r>
            <a:r>
              <a:rPr lang="en-US" sz="1600" dirty="0">
                <a:solidFill>
                  <a:schemeClr val="lt1"/>
                </a:solidFill>
              </a:rPr>
              <a:t> </a:t>
            </a:r>
            <a:r>
              <a:rPr lang="en-US" sz="1600" dirty="0" err="1">
                <a:solidFill>
                  <a:schemeClr val="lt1"/>
                </a:solidFill>
              </a:rPr>
              <a:t>nozīmīšu</a:t>
            </a:r>
            <a:r>
              <a:rPr lang="en-US" sz="1600" dirty="0">
                <a:solidFill>
                  <a:schemeClr val="lt1"/>
                </a:solidFill>
              </a:rPr>
              <a:t> portfolio.</a:t>
            </a:r>
          </a:p>
          <a:p>
            <a:pPr marL="457200" lvl="0" indent="-342900" algn="l" rtl="0">
              <a:lnSpc>
                <a:spcPct val="100000"/>
              </a:lnSpc>
              <a:spcBef>
                <a:spcPts val="0"/>
              </a:spcBef>
              <a:spcAft>
                <a:spcPts val="0"/>
              </a:spcAft>
              <a:buSzPts val="2800"/>
              <a:buNone/>
            </a:pPr>
            <a:endParaRPr lang="en-US" sz="1600" dirty="0">
              <a:solidFill>
                <a:schemeClr val="lt1"/>
              </a:solidFill>
            </a:endParaRPr>
          </a:p>
          <a:p>
            <a:pPr marL="457200" lvl="0" indent="-342900" algn="l" rtl="0">
              <a:lnSpc>
                <a:spcPct val="100000"/>
              </a:lnSpc>
              <a:spcBef>
                <a:spcPts val="0"/>
              </a:spcBef>
              <a:spcAft>
                <a:spcPts val="0"/>
              </a:spcAft>
              <a:buSzPts val="2800"/>
              <a:buNone/>
            </a:pPr>
            <a:r>
              <a:rPr lang="en-US" sz="1600" dirty="0" err="1">
                <a:solidFill>
                  <a:schemeClr val="lt1"/>
                </a:solidFill>
              </a:rPr>
              <a:t>Digitālo</a:t>
            </a:r>
            <a:r>
              <a:rPr lang="en-US" sz="1600" dirty="0">
                <a:solidFill>
                  <a:schemeClr val="lt1"/>
                </a:solidFill>
              </a:rPr>
              <a:t> </a:t>
            </a:r>
            <a:r>
              <a:rPr lang="en-US" sz="1600" dirty="0" err="1">
                <a:solidFill>
                  <a:schemeClr val="lt1"/>
                </a:solidFill>
              </a:rPr>
              <a:t>nozīmīšu</a:t>
            </a:r>
            <a:r>
              <a:rPr lang="en-US" sz="1600" dirty="0">
                <a:solidFill>
                  <a:schemeClr val="lt1"/>
                </a:solidFill>
              </a:rPr>
              <a:t> </a:t>
            </a:r>
            <a:r>
              <a:rPr lang="en-US" sz="1600" dirty="0" err="1">
                <a:solidFill>
                  <a:schemeClr val="lt1"/>
                </a:solidFill>
              </a:rPr>
              <a:t>sistēmu</a:t>
            </a:r>
            <a:r>
              <a:rPr lang="en-US" sz="1600" dirty="0">
                <a:solidFill>
                  <a:schemeClr val="lt1"/>
                </a:solidFill>
              </a:rPr>
              <a:t> </a:t>
            </a:r>
            <a:r>
              <a:rPr lang="en-US" sz="1600" dirty="0" err="1">
                <a:solidFill>
                  <a:schemeClr val="lt1"/>
                </a:solidFill>
              </a:rPr>
              <a:t>piemēri</a:t>
            </a:r>
            <a:r>
              <a:rPr lang="en-US" sz="1600" dirty="0">
                <a:solidFill>
                  <a:schemeClr val="lt1"/>
                </a:solidFill>
              </a:rPr>
              <a:t>:</a:t>
            </a:r>
          </a:p>
          <a:p>
            <a:pPr marL="457200" lvl="0" indent="-342900" algn="l" rtl="0">
              <a:lnSpc>
                <a:spcPct val="100000"/>
              </a:lnSpc>
              <a:spcBef>
                <a:spcPts val="0"/>
              </a:spcBef>
              <a:spcAft>
                <a:spcPts val="0"/>
              </a:spcAft>
              <a:buSzPts val="2800"/>
              <a:buNone/>
            </a:pPr>
            <a:r>
              <a:rPr lang="en-US" sz="1600" dirty="0">
                <a:solidFill>
                  <a:schemeClr val="lt1"/>
                </a:solidFill>
              </a:rPr>
              <a:t>  Mozilla Open </a:t>
            </a:r>
            <a:r>
              <a:rPr lang="en-US" sz="1600" dirty="0" err="1">
                <a:solidFill>
                  <a:schemeClr val="lt1"/>
                </a:solidFill>
              </a:rPr>
              <a:t>emblēmas</a:t>
            </a:r>
            <a:r>
              <a:rPr lang="en-US" sz="1600" dirty="0">
                <a:solidFill>
                  <a:schemeClr val="lt1"/>
                </a:solidFill>
              </a:rPr>
              <a:t> https://</a:t>
            </a:r>
            <a:r>
              <a:rPr lang="en-US" sz="1600" dirty="0" err="1">
                <a:solidFill>
                  <a:schemeClr val="lt1"/>
                </a:solidFill>
              </a:rPr>
              <a:t>support.mozilla.org</a:t>
            </a:r>
            <a:r>
              <a:rPr lang="en-US" sz="1600" dirty="0">
                <a:solidFill>
                  <a:schemeClr val="lt1"/>
                </a:solidFill>
              </a:rPr>
              <a:t>/</a:t>
            </a:r>
            <a:r>
              <a:rPr lang="en-US" sz="1600" dirty="0" err="1">
                <a:solidFill>
                  <a:schemeClr val="lt1"/>
                </a:solidFill>
              </a:rPr>
              <a:t>en</a:t>
            </a:r>
            <a:r>
              <a:rPr lang="en-US" sz="1600" dirty="0">
                <a:solidFill>
                  <a:schemeClr val="lt1"/>
                </a:solidFill>
              </a:rPr>
              <a:t>-US/kb/why-open-badges</a:t>
            </a:r>
          </a:p>
          <a:p>
            <a:pPr marL="457200" lvl="0" indent="-342900" algn="l" rtl="0">
              <a:lnSpc>
                <a:spcPct val="100000"/>
              </a:lnSpc>
              <a:spcBef>
                <a:spcPts val="0"/>
              </a:spcBef>
              <a:spcAft>
                <a:spcPts val="0"/>
              </a:spcAft>
              <a:buSzPts val="2800"/>
              <a:buNone/>
            </a:pPr>
            <a:r>
              <a:rPr lang="en-US" sz="1600" dirty="0">
                <a:solidFill>
                  <a:schemeClr val="lt1"/>
                </a:solidFill>
              </a:rPr>
              <a:t>  </a:t>
            </a:r>
            <a:r>
              <a:rPr lang="en-US" sz="1600" dirty="0" err="1">
                <a:solidFill>
                  <a:schemeClr val="lt1"/>
                </a:solidFill>
              </a:rPr>
              <a:t>Credly</a:t>
            </a:r>
            <a:r>
              <a:rPr lang="en-US" sz="1600" dirty="0">
                <a:solidFill>
                  <a:schemeClr val="lt1"/>
                </a:solidFill>
              </a:rPr>
              <a:t> https://</a:t>
            </a:r>
            <a:r>
              <a:rPr lang="en-US" sz="1600" dirty="0" err="1">
                <a:solidFill>
                  <a:schemeClr val="lt1"/>
                </a:solidFill>
              </a:rPr>
              <a:t>info.credly.com</a:t>
            </a:r>
            <a:r>
              <a:rPr lang="en-US" sz="1600" dirty="0">
                <a:solidFill>
                  <a:schemeClr val="lt1"/>
                </a:solidFill>
              </a:rPr>
              <a:t>/</a:t>
            </a:r>
            <a:endParaRPr sz="1200" dirty="0"/>
          </a:p>
        </p:txBody>
      </p:sp>
      <p:cxnSp>
        <p:nvCxnSpPr>
          <p:cNvPr id="249" name="Google Shape;249;p15"/>
          <p:cNvCxnSpPr/>
          <p:nvPr/>
        </p:nvCxnSpPr>
        <p:spPr>
          <a:xfrm>
            <a:off x="720000" y="790175"/>
            <a:ext cx="0" cy="872100"/>
          </a:xfrm>
          <a:prstGeom prst="straightConnector1">
            <a:avLst/>
          </a:prstGeom>
          <a:noFill/>
          <a:ln w="19050" cap="flat" cmpd="sng">
            <a:solidFill>
              <a:schemeClr val="lt1"/>
            </a:solidFill>
            <a:prstDash val="solid"/>
            <a:round/>
            <a:headEnd type="none" w="sm" len="sm"/>
            <a:tailEnd type="none" w="sm" len="sm"/>
          </a:ln>
        </p:spPr>
      </p:cxnSp>
      <p:grpSp>
        <p:nvGrpSpPr>
          <p:cNvPr id="250" name="Google Shape;250;p15"/>
          <p:cNvGrpSpPr/>
          <p:nvPr/>
        </p:nvGrpSpPr>
        <p:grpSpPr>
          <a:xfrm>
            <a:off x="4094400" y="4423496"/>
            <a:ext cx="808500" cy="92100"/>
            <a:chOff x="3570750" y="4704850"/>
            <a:chExt cx="808500" cy="92100"/>
          </a:xfrm>
        </p:grpSpPr>
        <p:sp>
          <p:nvSpPr>
            <p:cNvPr id="251" name="Google Shape;251;p15"/>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15"/>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15"/>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15"/>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255" name="Google Shape;255;p15"/>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15"/>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15"/>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6"/>
          <p:cNvSpPr txBox="1">
            <a:spLocks noGrp="1"/>
          </p:cNvSpPr>
          <p:nvPr>
            <p:ph type="ctrTitle"/>
          </p:nvPr>
        </p:nvSpPr>
        <p:spPr>
          <a:xfrm>
            <a:off x="724141" y="1401450"/>
            <a:ext cx="7695718" cy="2340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US" sz="3600" dirty="0">
                <a:solidFill>
                  <a:schemeClr val="lt1"/>
                </a:solidFill>
              </a:rPr>
              <a:t>A3:</a:t>
            </a:r>
            <a:br>
              <a:rPr lang="en-US" sz="3600" dirty="0">
                <a:solidFill>
                  <a:schemeClr val="lt1"/>
                </a:solidFill>
              </a:rPr>
            </a:br>
            <a:r>
              <a:rPr lang="lv-LV" sz="3600" dirty="0">
                <a:solidFill>
                  <a:srgbClr val="FFFF00"/>
                </a:solidFill>
              </a:rPr>
              <a:t>Caurviju prasmju komunikācijas modeļi darba vietā un darba tirgū</a:t>
            </a:r>
            <a:endParaRPr sz="3600" b="1" dirty="0">
              <a:solidFill>
                <a:srgbClr val="FFFF00"/>
              </a:solidFill>
            </a:endParaRPr>
          </a:p>
        </p:txBody>
      </p:sp>
      <p:grpSp>
        <p:nvGrpSpPr>
          <p:cNvPr id="263" name="Google Shape;263;p16"/>
          <p:cNvGrpSpPr/>
          <p:nvPr/>
        </p:nvGrpSpPr>
        <p:grpSpPr>
          <a:xfrm>
            <a:off x="4094400" y="4423496"/>
            <a:ext cx="808500" cy="92100"/>
            <a:chOff x="3570750" y="4704850"/>
            <a:chExt cx="808500" cy="92100"/>
          </a:xfrm>
        </p:grpSpPr>
        <p:sp>
          <p:nvSpPr>
            <p:cNvPr id="264" name="Google Shape;264;p16"/>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16"/>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16"/>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16"/>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268" name="Google Shape;268;p16"/>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16"/>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16"/>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274"/>
        <p:cNvGrpSpPr/>
        <p:nvPr/>
      </p:nvGrpSpPr>
      <p:grpSpPr>
        <a:xfrm>
          <a:off x="0" y="0"/>
          <a:ext cx="0" cy="0"/>
          <a:chOff x="0" y="0"/>
          <a:chExt cx="0" cy="0"/>
        </a:xfrm>
      </p:grpSpPr>
      <p:sp>
        <p:nvSpPr>
          <p:cNvPr id="275" name="Google Shape;275;p17"/>
          <p:cNvSpPr txBox="1">
            <a:spLocks noGrp="1"/>
          </p:cNvSpPr>
          <p:nvPr>
            <p:ph type="subTitle" idx="1"/>
          </p:nvPr>
        </p:nvSpPr>
        <p:spPr>
          <a:xfrm>
            <a:off x="753353" y="957284"/>
            <a:ext cx="7821493" cy="537882"/>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2800"/>
              <a:buNone/>
            </a:pPr>
            <a:r>
              <a:rPr lang="lv-LV" sz="1600" b="1" dirty="0">
                <a:solidFill>
                  <a:srgbClr val="FFFF00"/>
                </a:solidFill>
              </a:rPr>
              <a:t>Saziņas modeļi</a:t>
            </a:r>
            <a:endParaRPr dirty="0"/>
          </a:p>
        </p:txBody>
      </p:sp>
      <p:cxnSp>
        <p:nvCxnSpPr>
          <p:cNvPr id="276" name="Google Shape;276;p17"/>
          <p:cNvCxnSpPr/>
          <p:nvPr/>
        </p:nvCxnSpPr>
        <p:spPr>
          <a:xfrm>
            <a:off x="720000" y="790175"/>
            <a:ext cx="0" cy="872100"/>
          </a:xfrm>
          <a:prstGeom prst="straightConnector1">
            <a:avLst/>
          </a:prstGeom>
          <a:noFill/>
          <a:ln w="19050" cap="flat" cmpd="sng">
            <a:solidFill>
              <a:schemeClr val="lt1"/>
            </a:solidFill>
            <a:prstDash val="solid"/>
            <a:round/>
            <a:headEnd type="none" w="sm" len="sm"/>
            <a:tailEnd type="none" w="sm" len="sm"/>
          </a:ln>
        </p:spPr>
      </p:cxnSp>
      <p:grpSp>
        <p:nvGrpSpPr>
          <p:cNvPr id="277" name="Google Shape;277;p17"/>
          <p:cNvGrpSpPr/>
          <p:nvPr/>
        </p:nvGrpSpPr>
        <p:grpSpPr>
          <a:xfrm>
            <a:off x="4094400" y="4423496"/>
            <a:ext cx="808500" cy="92100"/>
            <a:chOff x="3570750" y="4704850"/>
            <a:chExt cx="808500" cy="92100"/>
          </a:xfrm>
        </p:grpSpPr>
        <p:sp>
          <p:nvSpPr>
            <p:cNvPr id="278" name="Google Shape;278;p17"/>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17"/>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17"/>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17"/>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282" name="Google Shape;282;p17"/>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17"/>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17"/>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5" name="Google Shape;285;p17"/>
          <p:cNvGrpSpPr/>
          <p:nvPr/>
        </p:nvGrpSpPr>
        <p:grpSpPr>
          <a:xfrm>
            <a:off x="-2450703" y="955184"/>
            <a:ext cx="10517259" cy="3964142"/>
            <a:chOff x="-3324331" y="-511333"/>
            <a:chExt cx="10517259" cy="3964142"/>
          </a:xfrm>
        </p:grpSpPr>
        <p:sp>
          <p:nvSpPr>
            <p:cNvPr id="286" name="Google Shape;286;p17"/>
            <p:cNvSpPr/>
            <p:nvPr/>
          </p:nvSpPr>
          <p:spPr>
            <a:xfrm>
              <a:off x="-3324331" y="-511333"/>
              <a:ext cx="3964142" cy="3964142"/>
            </a:xfrm>
            <a:prstGeom prst="blockArc">
              <a:avLst>
                <a:gd name="adj1" fmla="val 18900000"/>
                <a:gd name="adj2" fmla="val 2700000"/>
                <a:gd name="adj3" fmla="val 545"/>
              </a:avLst>
            </a:prstGeom>
            <a:noFill/>
            <a:ln w="25400" cap="flat" cmpd="sng">
              <a:solidFill>
                <a:srgbClr val="3649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7"/>
            <p:cNvSpPr/>
            <p:nvPr/>
          </p:nvSpPr>
          <p:spPr>
            <a:xfrm>
              <a:off x="280810" y="183783"/>
              <a:ext cx="6912118" cy="367802"/>
            </a:xfrm>
            <a:prstGeom prst="rect">
              <a:avLst/>
            </a:prstGeom>
            <a:solidFill>
              <a:schemeClr val="lt1"/>
            </a:solidFill>
            <a:ln w="25400" cap="flat" cmpd="sng">
              <a:solidFill>
                <a:srgbClr val="3F54B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7"/>
            <p:cNvSpPr txBox="1"/>
            <p:nvPr/>
          </p:nvSpPr>
          <p:spPr>
            <a:xfrm>
              <a:off x="280810" y="183783"/>
              <a:ext cx="6912118" cy="367802"/>
            </a:xfrm>
            <a:prstGeom prst="rect">
              <a:avLst/>
            </a:prstGeom>
            <a:noFill/>
            <a:ln>
              <a:noFill/>
            </a:ln>
          </p:spPr>
          <p:txBody>
            <a:bodyPr spcFirstLastPara="1" wrap="square" lIns="291925" tIns="45700" rIns="45700" bIns="45700"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dirty="0" err="1">
                  <a:solidFill>
                    <a:schemeClr val="dk1"/>
                  </a:solidFill>
                  <a:latin typeface="Arial"/>
                  <a:ea typeface="Arial"/>
                  <a:cs typeface="Arial"/>
                  <a:sym typeface="Arial"/>
                </a:rPr>
                <a:t>Komunikācijas</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lineārais</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modelis</a:t>
              </a:r>
              <a:endParaRPr sz="1800" b="0" i="0" u="none" strike="noStrike" cap="none" dirty="0">
                <a:solidFill>
                  <a:schemeClr val="dk1"/>
                </a:solidFill>
                <a:latin typeface="Arial"/>
                <a:ea typeface="Arial"/>
                <a:cs typeface="Arial"/>
                <a:sym typeface="Arial"/>
              </a:endParaRPr>
            </a:p>
          </p:txBody>
        </p:sp>
        <p:sp>
          <p:nvSpPr>
            <p:cNvPr id="289" name="Google Shape;289;p17"/>
            <p:cNvSpPr/>
            <p:nvPr/>
          </p:nvSpPr>
          <p:spPr>
            <a:xfrm>
              <a:off x="50933" y="137808"/>
              <a:ext cx="459752" cy="459752"/>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90" name="Google Shape;290;p17"/>
            <p:cNvSpPr/>
            <p:nvPr/>
          </p:nvSpPr>
          <p:spPr>
            <a:xfrm>
              <a:off x="544366" y="735309"/>
              <a:ext cx="6648562" cy="367802"/>
            </a:xfrm>
            <a:prstGeom prst="rect">
              <a:avLst/>
            </a:prstGeom>
            <a:solidFill>
              <a:schemeClr val="lt1"/>
            </a:solidFill>
            <a:ln w="25400" cap="flat" cmpd="sng">
              <a:solidFill>
                <a:srgbClr val="3F54B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7"/>
            <p:cNvSpPr txBox="1"/>
            <p:nvPr/>
          </p:nvSpPr>
          <p:spPr>
            <a:xfrm>
              <a:off x="544366" y="735309"/>
              <a:ext cx="6648562" cy="367802"/>
            </a:xfrm>
            <a:prstGeom prst="rect">
              <a:avLst/>
            </a:prstGeom>
            <a:noFill/>
            <a:ln>
              <a:noFill/>
            </a:ln>
          </p:spPr>
          <p:txBody>
            <a:bodyPr spcFirstLastPara="1" wrap="square" lIns="291925" tIns="45700" rIns="45700" bIns="45700"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dirty="0" err="1">
                  <a:solidFill>
                    <a:schemeClr val="dk1"/>
                  </a:solidFill>
                  <a:latin typeface="Arial"/>
                  <a:ea typeface="Arial"/>
                  <a:cs typeface="Arial"/>
                  <a:sym typeface="Arial"/>
                </a:rPr>
                <a:t>Interaktīvs</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komunikācijas</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modelis</a:t>
              </a:r>
              <a:endParaRPr sz="1800" b="0" i="0" u="none" strike="noStrike" cap="none" dirty="0">
                <a:solidFill>
                  <a:schemeClr val="dk1"/>
                </a:solidFill>
                <a:latin typeface="Arial"/>
                <a:ea typeface="Arial"/>
                <a:cs typeface="Arial"/>
                <a:sym typeface="Arial"/>
              </a:endParaRPr>
            </a:p>
          </p:txBody>
        </p:sp>
        <p:sp>
          <p:nvSpPr>
            <p:cNvPr id="292" name="Google Shape;292;p17"/>
            <p:cNvSpPr/>
            <p:nvPr/>
          </p:nvSpPr>
          <p:spPr>
            <a:xfrm>
              <a:off x="314490" y="689334"/>
              <a:ext cx="459752" cy="459752"/>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7"/>
            <p:cNvSpPr/>
            <p:nvPr/>
          </p:nvSpPr>
          <p:spPr>
            <a:xfrm>
              <a:off x="625256" y="1286836"/>
              <a:ext cx="6567671" cy="367802"/>
            </a:xfrm>
            <a:prstGeom prst="rect">
              <a:avLst/>
            </a:prstGeom>
            <a:solidFill>
              <a:schemeClr val="lt1"/>
            </a:solidFill>
            <a:ln w="25400" cap="flat" cmpd="sng">
              <a:solidFill>
                <a:srgbClr val="3F54B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7"/>
            <p:cNvSpPr txBox="1"/>
            <p:nvPr/>
          </p:nvSpPr>
          <p:spPr>
            <a:xfrm>
              <a:off x="625256" y="1286836"/>
              <a:ext cx="6567671" cy="367802"/>
            </a:xfrm>
            <a:prstGeom prst="rect">
              <a:avLst/>
            </a:prstGeom>
            <a:noFill/>
            <a:ln>
              <a:noFill/>
            </a:ln>
          </p:spPr>
          <p:txBody>
            <a:bodyPr spcFirstLastPara="1" wrap="square" lIns="291925" tIns="45700" rIns="45700" bIns="45700"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dirty="0" err="1">
                  <a:solidFill>
                    <a:schemeClr val="dk1"/>
                  </a:solidFill>
                  <a:latin typeface="Arial"/>
                  <a:ea typeface="Arial"/>
                  <a:cs typeface="Arial"/>
                  <a:sym typeface="Arial"/>
                </a:rPr>
                <a:t>Komunikācijas</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darījumu</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modelis</a:t>
              </a:r>
              <a:endParaRPr sz="1800" b="0" i="0" u="none" strike="noStrike" cap="none" dirty="0">
                <a:solidFill>
                  <a:schemeClr val="dk1"/>
                </a:solidFill>
                <a:latin typeface="Arial"/>
                <a:ea typeface="Arial"/>
                <a:cs typeface="Arial"/>
                <a:sym typeface="Arial"/>
              </a:endParaRPr>
            </a:p>
          </p:txBody>
        </p:sp>
        <p:sp>
          <p:nvSpPr>
            <p:cNvPr id="295" name="Google Shape;295;p17"/>
            <p:cNvSpPr/>
            <p:nvPr/>
          </p:nvSpPr>
          <p:spPr>
            <a:xfrm>
              <a:off x="395380" y="1240861"/>
              <a:ext cx="459752" cy="459752"/>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7"/>
            <p:cNvSpPr/>
            <p:nvPr/>
          </p:nvSpPr>
          <p:spPr>
            <a:xfrm>
              <a:off x="544366" y="1838363"/>
              <a:ext cx="6648562" cy="367802"/>
            </a:xfrm>
            <a:prstGeom prst="rect">
              <a:avLst/>
            </a:prstGeom>
            <a:solidFill>
              <a:schemeClr val="lt1"/>
            </a:solidFill>
            <a:ln w="25400" cap="flat" cmpd="sng">
              <a:solidFill>
                <a:srgbClr val="3F54B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7"/>
            <p:cNvSpPr txBox="1"/>
            <p:nvPr/>
          </p:nvSpPr>
          <p:spPr>
            <a:xfrm>
              <a:off x="544366" y="1838363"/>
              <a:ext cx="6648562" cy="367802"/>
            </a:xfrm>
            <a:prstGeom prst="rect">
              <a:avLst/>
            </a:prstGeom>
            <a:noFill/>
            <a:ln>
              <a:noFill/>
            </a:ln>
          </p:spPr>
          <p:txBody>
            <a:bodyPr spcFirstLastPara="1" wrap="square" lIns="291925" tIns="45700" rIns="45700" bIns="45700"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dirty="0" err="1">
                  <a:solidFill>
                    <a:schemeClr val="dk1"/>
                  </a:solidFill>
                  <a:latin typeface="Arial"/>
                  <a:ea typeface="Arial"/>
                  <a:cs typeface="Arial"/>
                  <a:sym typeface="Arial"/>
                </a:rPr>
                <a:t>Konstruktīvistiskais</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komunikācijas</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modelis</a:t>
              </a:r>
              <a:endParaRPr sz="1800" b="0" i="0" u="none" strike="noStrike" cap="none" dirty="0">
                <a:solidFill>
                  <a:schemeClr val="dk1"/>
                </a:solidFill>
                <a:latin typeface="Arial"/>
                <a:ea typeface="Arial"/>
                <a:cs typeface="Arial"/>
                <a:sym typeface="Arial"/>
              </a:endParaRPr>
            </a:p>
          </p:txBody>
        </p:sp>
        <p:sp>
          <p:nvSpPr>
            <p:cNvPr id="298" name="Google Shape;298;p17"/>
            <p:cNvSpPr/>
            <p:nvPr/>
          </p:nvSpPr>
          <p:spPr>
            <a:xfrm>
              <a:off x="314490" y="1792387"/>
              <a:ext cx="459752" cy="459752"/>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7"/>
            <p:cNvSpPr/>
            <p:nvPr/>
          </p:nvSpPr>
          <p:spPr>
            <a:xfrm>
              <a:off x="280810" y="2389889"/>
              <a:ext cx="6912118" cy="367802"/>
            </a:xfrm>
            <a:prstGeom prst="rect">
              <a:avLst/>
            </a:prstGeom>
            <a:solidFill>
              <a:schemeClr val="lt1"/>
            </a:solidFill>
            <a:ln w="25400" cap="flat" cmpd="sng">
              <a:solidFill>
                <a:srgbClr val="3F54B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7"/>
            <p:cNvSpPr txBox="1"/>
            <p:nvPr/>
          </p:nvSpPr>
          <p:spPr>
            <a:xfrm>
              <a:off x="280810" y="2389889"/>
              <a:ext cx="6912118" cy="367802"/>
            </a:xfrm>
            <a:prstGeom prst="rect">
              <a:avLst/>
            </a:prstGeom>
            <a:noFill/>
            <a:ln>
              <a:noFill/>
            </a:ln>
          </p:spPr>
          <p:txBody>
            <a:bodyPr spcFirstLastPara="1" wrap="square" lIns="291925" tIns="45700" rIns="45700" bIns="45700"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dirty="0" err="1">
                  <a:solidFill>
                    <a:schemeClr val="dk1"/>
                  </a:solidFill>
                  <a:latin typeface="Arial"/>
                  <a:ea typeface="Arial"/>
                  <a:cs typeface="Arial"/>
                  <a:sym typeface="Arial"/>
                </a:rPr>
                <a:t>Kultūras</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komunikācijas</a:t>
              </a:r>
              <a:r>
                <a:rPr lang="en-US" sz="1800" b="0" i="0" u="none" strike="noStrike" cap="none" dirty="0">
                  <a:solidFill>
                    <a:schemeClr val="dk1"/>
                  </a:solidFill>
                  <a:latin typeface="Arial"/>
                  <a:ea typeface="Arial"/>
                  <a:cs typeface="Arial"/>
                  <a:sym typeface="Arial"/>
                </a:rPr>
                <a:t> </a:t>
              </a:r>
              <a:r>
                <a:rPr lang="en-US" sz="1800" b="0" i="0" u="none" strike="noStrike" cap="none" dirty="0" err="1">
                  <a:solidFill>
                    <a:schemeClr val="dk1"/>
                  </a:solidFill>
                  <a:latin typeface="Arial"/>
                  <a:ea typeface="Arial"/>
                  <a:cs typeface="Arial"/>
                  <a:sym typeface="Arial"/>
                </a:rPr>
                <a:t>modelis</a:t>
              </a:r>
              <a:endParaRPr sz="1800" b="0" i="0" u="none" strike="noStrike" cap="none" dirty="0">
                <a:solidFill>
                  <a:schemeClr val="dk1"/>
                </a:solidFill>
                <a:latin typeface="Arial"/>
                <a:ea typeface="Arial"/>
                <a:cs typeface="Arial"/>
                <a:sym typeface="Arial"/>
              </a:endParaRPr>
            </a:p>
          </p:txBody>
        </p:sp>
        <p:sp>
          <p:nvSpPr>
            <p:cNvPr id="301" name="Google Shape;301;p17"/>
            <p:cNvSpPr/>
            <p:nvPr/>
          </p:nvSpPr>
          <p:spPr>
            <a:xfrm>
              <a:off x="50933" y="2343914"/>
              <a:ext cx="459752" cy="459752"/>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305"/>
        <p:cNvGrpSpPr/>
        <p:nvPr/>
      </p:nvGrpSpPr>
      <p:grpSpPr>
        <a:xfrm>
          <a:off x="0" y="0"/>
          <a:ext cx="0" cy="0"/>
          <a:chOff x="0" y="0"/>
          <a:chExt cx="0" cy="0"/>
        </a:xfrm>
      </p:grpSpPr>
      <p:sp>
        <p:nvSpPr>
          <p:cNvPr id="306" name="Google Shape;306;p18"/>
          <p:cNvSpPr txBox="1">
            <a:spLocks noGrp="1"/>
          </p:cNvSpPr>
          <p:nvPr>
            <p:ph type="subTitle" idx="1"/>
          </p:nvPr>
        </p:nvSpPr>
        <p:spPr>
          <a:xfrm>
            <a:off x="773503" y="823943"/>
            <a:ext cx="7821600" cy="23592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2800"/>
              <a:buNone/>
            </a:pPr>
            <a:r>
              <a:rPr lang="lv-LV" sz="1600" b="1" dirty="0">
                <a:solidFill>
                  <a:srgbClr val="FFFF00"/>
                </a:solidFill>
              </a:rPr>
              <a:t>Komunikācijas lineārais modelis</a:t>
            </a:r>
          </a:p>
          <a:p>
            <a:pPr marL="457200" lvl="0" indent="-342900" algn="l" rtl="0">
              <a:lnSpc>
                <a:spcPct val="100000"/>
              </a:lnSpc>
              <a:spcBef>
                <a:spcPts val="0"/>
              </a:spcBef>
              <a:spcAft>
                <a:spcPts val="0"/>
              </a:spcAft>
              <a:buSzPts val="2800"/>
              <a:buNone/>
            </a:pPr>
            <a:endParaRPr lang="lv-LV" sz="1600" b="1" dirty="0">
              <a:solidFill>
                <a:srgbClr val="FFFF00"/>
              </a:solidFill>
            </a:endParaRPr>
          </a:p>
          <a:p>
            <a:pPr marL="457200" lvl="0" indent="-342900" algn="l" rtl="0">
              <a:lnSpc>
                <a:spcPct val="100000"/>
              </a:lnSpc>
              <a:spcBef>
                <a:spcPts val="0"/>
              </a:spcBef>
              <a:spcAft>
                <a:spcPts val="0"/>
              </a:spcAft>
              <a:buSzPts val="2800"/>
              <a:buNone/>
            </a:pPr>
            <a:r>
              <a:rPr lang="lv-LV" sz="1600" dirty="0">
                <a:solidFill>
                  <a:schemeClr val="bg1"/>
                </a:solidFill>
              </a:rPr>
              <a:t>Komunikācija ir vienvirziena process, kurā sūtītājs pa kanālu pārraida ziņojumu saņēmējam. Tas pieņem, ka saņēmējs pasīvi saņem ziņojumu un nesniedz nekādu atgriezenisko saiti sūtītājam. Tālāk ir sniegti komunikācijas lineāro modeļu piemēri.</a:t>
            </a:r>
          </a:p>
          <a:p>
            <a:pPr marL="457200" lvl="0" indent="-342900" algn="l" rtl="0">
              <a:lnSpc>
                <a:spcPct val="100000"/>
              </a:lnSpc>
              <a:spcBef>
                <a:spcPts val="0"/>
              </a:spcBef>
              <a:spcAft>
                <a:spcPts val="0"/>
              </a:spcAft>
              <a:buSzPts val="2800"/>
              <a:buNone/>
            </a:pPr>
            <a:endParaRPr lang="lv-LV" sz="1600" dirty="0">
              <a:solidFill>
                <a:schemeClr val="bg1"/>
              </a:solidFill>
            </a:endParaRPr>
          </a:p>
          <a:p>
            <a:pPr marL="457200" lvl="0" indent="-342900" algn="l" rtl="0">
              <a:lnSpc>
                <a:spcPct val="100000"/>
              </a:lnSpc>
              <a:spcBef>
                <a:spcPts val="0"/>
              </a:spcBef>
              <a:spcAft>
                <a:spcPts val="0"/>
              </a:spcAft>
              <a:buSzPts val="2800"/>
              <a:buNone/>
            </a:pPr>
            <a:r>
              <a:rPr lang="lv-LV" sz="1600" b="1" dirty="0">
                <a:solidFill>
                  <a:srgbClr val="FFFF00"/>
                </a:solidFill>
              </a:rPr>
              <a:t>Piemēri:</a:t>
            </a:r>
          </a:p>
          <a:p>
            <a:pPr marL="457200" lvl="0" indent="-342900" algn="l" rtl="0">
              <a:lnSpc>
                <a:spcPct val="100000"/>
              </a:lnSpc>
              <a:spcBef>
                <a:spcPts val="0"/>
              </a:spcBef>
              <a:spcAft>
                <a:spcPts val="0"/>
              </a:spcAft>
              <a:buSzPts val="2800"/>
              <a:buNone/>
            </a:pPr>
            <a:r>
              <a:rPr lang="lv-LV" sz="1600" dirty="0">
                <a:solidFill>
                  <a:schemeClr val="bg1"/>
                </a:solidFill>
              </a:rPr>
              <a:t>Aristoteļa komunikācijas modelis</a:t>
            </a:r>
          </a:p>
          <a:p>
            <a:pPr marL="457200" lvl="0" indent="-342900" algn="l" rtl="0">
              <a:lnSpc>
                <a:spcPct val="100000"/>
              </a:lnSpc>
              <a:spcBef>
                <a:spcPts val="0"/>
              </a:spcBef>
              <a:spcAft>
                <a:spcPts val="0"/>
              </a:spcAft>
              <a:buSzPts val="2800"/>
              <a:buNone/>
            </a:pPr>
            <a:r>
              <a:rPr lang="lv-LV" sz="1600" dirty="0" err="1">
                <a:solidFill>
                  <a:schemeClr val="bg1"/>
                </a:solidFill>
              </a:rPr>
              <a:t>Lasvela</a:t>
            </a:r>
            <a:r>
              <a:rPr lang="lv-LV" sz="1600" dirty="0">
                <a:solidFill>
                  <a:schemeClr val="bg1"/>
                </a:solidFill>
              </a:rPr>
              <a:t> modelis</a:t>
            </a:r>
          </a:p>
          <a:p>
            <a:pPr marL="457200" lvl="0" indent="-342900" algn="l" rtl="0">
              <a:lnSpc>
                <a:spcPct val="100000"/>
              </a:lnSpc>
              <a:spcBef>
                <a:spcPts val="0"/>
              </a:spcBef>
              <a:spcAft>
                <a:spcPts val="0"/>
              </a:spcAft>
              <a:buSzPts val="2800"/>
              <a:buNone/>
            </a:pPr>
            <a:r>
              <a:rPr lang="lv-LV" sz="1600" dirty="0">
                <a:solidFill>
                  <a:schemeClr val="bg1"/>
                </a:solidFill>
              </a:rPr>
              <a:t>Šenonas-</a:t>
            </a:r>
            <a:r>
              <a:rPr lang="lv-LV" sz="1600" dirty="0" err="1">
                <a:solidFill>
                  <a:schemeClr val="bg1"/>
                </a:solidFill>
              </a:rPr>
              <a:t>Vēveras</a:t>
            </a:r>
            <a:r>
              <a:rPr lang="lv-LV" sz="1600" dirty="0">
                <a:solidFill>
                  <a:schemeClr val="bg1"/>
                </a:solidFill>
              </a:rPr>
              <a:t> modelis</a:t>
            </a:r>
          </a:p>
          <a:p>
            <a:pPr marL="457200" lvl="0" indent="-342900" algn="l" rtl="0">
              <a:lnSpc>
                <a:spcPct val="100000"/>
              </a:lnSpc>
              <a:spcBef>
                <a:spcPts val="0"/>
              </a:spcBef>
              <a:spcAft>
                <a:spcPts val="0"/>
              </a:spcAft>
              <a:buSzPts val="2800"/>
              <a:buNone/>
            </a:pPr>
            <a:r>
              <a:rPr lang="lv-LV" sz="1600" dirty="0" err="1">
                <a:solidFill>
                  <a:schemeClr val="bg1"/>
                </a:solidFill>
              </a:rPr>
              <a:t>Berlo</a:t>
            </a:r>
            <a:r>
              <a:rPr lang="lv-LV" sz="1600" dirty="0">
                <a:solidFill>
                  <a:schemeClr val="bg1"/>
                </a:solidFill>
              </a:rPr>
              <a:t> S-M-C-R modelis</a:t>
            </a:r>
            <a:endParaRPr dirty="0">
              <a:solidFill>
                <a:schemeClr val="bg1"/>
              </a:solidFill>
            </a:endParaRPr>
          </a:p>
        </p:txBody>
      </p:sp>
      <p:cxnSp>
        <p:nvCxnSpPr>
          <p:cNvPr id="307" name="Google Shape;307;p18"/>
          <p:cNvCxnSpPr/>
          <p:nvPr/>
        </p:nvCxnSpPr>
        <p:spPr>
          <a:xfrm>
            <a:off x="720000" y="790175"/>
            <a:ext cx="0" cy="872100"/>
          </a:xfrm>
          <a:prstGeom prst="straightConnector1">
            <a:avLst/>
          </a:prstGeom>
          <a:noFill/>
          <a:ln w="19050" cap="flat" cmpd="sng">
            <a:solidFill>
              <a:schemeClr val="lt1"/>
            </a:solidFill>
            <a:prstDash val="solid"/>
            <a:round/>
            <a:headEnd type="none" w="sm" len="sm"/>
            <a:tailEnd type="none" w="sm" len="sm"/>
          </a:ln>
        </p:spPr>
      </p:cxnSp>
      <p:grpSp>
        <p:nvGrpSpPr>
          <p:cNvPr id="308" name="Google Shape;308;p18"/>
          <p:cNvGrpSpPr/>
          <p:nvPr/>
        </p:nvGrpSpPr>
        <p:grpSpPr>
          <a:xfrm>
            <a:off x="4094400" y="4423496"/>
            <a:ext cx="808500" cy="92100"/>
            <a:chOff x="3570750" y="4704850"/>
            <a:chExt cx="808500" cy="92100"/>
          </a:xfrm>
        </p:grpSpPr>
        <p:sp>
          <p:nvSpPr>
            <p:cNvPr id="309" name="Google Shape;309;p18"/>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18"/>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18"/>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18"/>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313" name="Google Shape;313;p18"/>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18"/>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18"/>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319"/>
        <p:cNvGrpSpPr/>
        <p:nvPr/>
      </p:nvGrpSpPr>
      <p:grpSpPr>
        <a:xfrm>
          <a:off x="0" y="0"/>
          <a:ext cx="0" cy="0"/>
          <a:chOff x="0" y="0"/>
          <a:chExt cx="0" cy="0"/>
        </a:xfrm>
      </p:grpSpPr>
      <p:sp>
        <p:nvSpPr>
          <p:cNvPr id="320" name="Google Shape;320;p19"/>
          <p:cNvSpPr txBox="1">
            <a:spLocks noGrp="1"/>
          </p:cNvSpPr>
          <p:nvPr>
            <p:ph type="subTitle" idx="1"/>
          </p:nvPr>
        </p:nvSpPr>
        <p:spPr>
          <a:xfrm>
            <a:off x="780653" y="1124393"/>
            <a:ext cx="7821493" cy="2359291"/>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2800"/>
              <a:buNone/>
            </a:pPr>
            <a:r>
              <a:rPr lang="lv-LV" sz="1600" b="1" dirty="0">
                <a:solidFill>
                  <a:srgbClr val="FFFF00"/>
                </a:solidFill>
              </a:rPr>
              <a:t>Interaktīvs komunikācijas modelis</a:t>
            </a:r>
          </a:p>
          <a:p>
            <a:pPr marL="457200" lvl="0" indent="-342900" algn="l" rtl="0">
              <a:lnSpc>
                <a:spcPct val="100000"/>
              </a:lnSpc>
              <a:spcBef>
                <a:spcPts val="0"/>
              </a:spcBef>
              <a:spcAft>
                <a:spcPts val="0"/>
              </a:spcAft>
              <a:buSzPts val="2800"/>
              <a:buNone/>
            </a:pPr>
            <a:endParaRPr lang="lv-LV" sz="1600" b="1" dirty="0">
              <a:solidFill>
                <a:srgbClr val="FFFF00"/>
              </a:solidFill>
            </a:endParaRPr>
          </a:p>
          <a:p>
            <a:pPr marL="457200" lvl="0" indent="-342900" algn="l" rtl="0">
              <a:lnSpc>
                <a:spcPct val="100000"/>
              </a:lnSpc>
              <a:spcBef>
                <a:spcPts val="0"/>
              </a:spcBef>
              <a:spcAft>
                <a:spcPts val="0"/>
              </a:spcAft>
              <a:buSzPts val="2800"/>
              <a:buNone/>
            </a:pPr>
            <a:r>
              <a:rPr lang="lv-LV" sz="1600" dirty="0">
                <a:solidFill>
                  <a:schemeClr val="bg1"/>
                </a:solidFill>
              </a:rPr>
              <a:t>Uzsver atgriezeniskās saites cilpu starp sūtītāju un saņēmēju. Sūtītājs kodē ziņojumu, kas pēc tam tiek nosūtīts saņēmējam pa kanālu. Pēc tam saņēmējs atšifrē ziņojumu un sniedz atgriezenisko saiti sūtītājam.</a:t>
            </a:r>
          </a:p>
          <a:p>
            <a:pPr marL="457200" lvl="0" indent="-342900" algn="l" rtl="0">
              <a:lnSpc>
                <a:spcPct val="100000"/>
              </a:lnSpc>
              <a:spcBef>
                <a:spcPts val="0"/>
              </a:spcBef>
              <a:spcAft>
                <a:spcPts val="0"/>
              </a:spcAft>
              <a:buSzPts val="2800"/>
              <a:buNone/>
            </a:pPr>
            <a:endParaRPr lang="lv-LV" sz="1600" b="1" dirty="0">
              <a:solidFill>
                <a:srgbClr val="FFFF00"/>
              </a:solidFill>
            </a:endParaRPr>
          </a:p>
          <a:p>
            <a:pPr marL="457200" lvl="0" indent="-342900" algn="l" rtl="0">
              <a:lnSpc>
                <a:spcPct val="100000"/>
              </a:lnSpc>
              <a:spcBef>
                <a:spcPts val="0"/>
              </a:spcBef>
              <a:spcAft>
                <a:spcPts val="0"/>
              </a:spcAft>
              <a:buSzPts val="2800"/>
              <a:buNone/>
            </a:pPr>
            <a:r>
              <a:rPr lang="lv-LV" sz="1600" b="1" dirty="0">
                <a:solidFill>
                  <a:srgbClr val="FFFF00"/>
                </a:solidFill>
              </a:rPr>
              <a:t>Piemēri:</a:t>
            </a:r>
          </a:p>
          <a:p>
            <a:pPr marL="457200" lvl="0" indent="-342900" algn="l" rtl="0">
              <a:lnSpc>
                <a:spcPct val="100000"/>
              </a:lnSpc>
              <a:spcBef>
                <a:spcPts val="0"/>
              </a:spcBef>
              <a:spcAft>
                <a:spcPts val="0"/>
              </a:spcAft>
              <a:buSzPts val="2800"/>
              <a:buNone/>
            </a:pPr>
            <a:r>
              <a:rPr lang="lv-LV" sz="1600" dirty="0" err="1">
                <a:solidFill>
                  <a:schemeClr val="bg1"/>
                </a:solidFill>
              </a:rPr>
              <a:t>Osgood-Schramm</a:t>
            </a:r>
            <a:r>
              <a:rPr lang="lv-LV" sz="1600" dirty="0">
                <a:solidFill>
                  <a:schemeClr val="bg1"/>
                </a:solidFill>
              </a:rPr>
              <a:t> modelis</a:t>
            </a:r>
          </a:p>
          <a:p>
            <a:pPr marL="457200" lvl="0" indent="-342900" algn="l" rtl="0">
              <a:lnSpc>
                <a:spcPct val="100000"/>
              </a:lnSpc>
              <a:spcBef>
                <a:spcPts val="0"/>
              </a:spcBef>
              <a:spcAft>
                <a:spcPts val="0"/>
              </a:spcAft>
              <a:buSzPts val="2800"/>
              <a:buNone/>
            </a:pPr>
            <a:r>
              <a:rPr lang="lv-LV" sz="1600" dirty="0" err="1">
                <a:solidFill>
                  <a:schemeClr val="bg1"/>
                </a:solidFill>
              </a:rPr>
              <a:t>Westley</a:t>
            </a:r>
            <a:r>
              <a:rPr lang="lv-LV" sz="1600" dirty="0">
                <a:solidFill>
                  <a:schemeClr val="bg1"/>
                </a:solidFill>
              </a:rPr>
              <a:t> un </a:t>
            </a:r>
            <a:r>
              <a:rPr lang="lv-LV" sz="1600" dirty="0" err="1">
                <a:solidFill>
                  <a:schemeClr val="bg1"/>
                </a:solidFill>
              </a:rPr>
              <a:t>Maclean</a:t>
            </a:r>
            <a:r>
              <a:rPr lang="lv-LV" sz="1600" dirty="0">
                <a:solidFill>
                  <a:schemeClr val="bg1"/>
                </a:solidFill>
              </a:rPr>
              <a:t> modelis</a:t>
            </a:r>
            <a:endParaRPr dirty="0">
              <a:solidFill>
                <a:schemeClr val="bg1"/>
              </a:solidFill>
            </a:endParaRPr>
          </a:p>
        </p:txBody>
      </p:sp>
      <p:cxnSp>
        <p:nvCxnSpPr>
          <p:cNvPr id="321" name="Google Shape;321;p19"/>
          <p:cNvCxnSpPr/>
          <p:nvPr/>
        </p:nvCxnSpPr>
        <p:spPr>
          <a:xfrm>
            <a:off x="720000" y="790175"/>
            <a:ext cx="0" cy="872100"/>
          </a:xfrm>
          <a:prstGeom prst="straightConnector1">
            <a:avLst/>
          </a:prstGeom>
          <a:noFill/>
          <a:ln w="19050" cap="flat" cmpd="sng">
            <a:solidFill>
              <a:schemeClr val="lt1"/>
            </a:solidFill>
            <a:prstDash val="solid"/>
            <a:round/>
            <a:headEnd type="none" w="sm" len="sm"/>
            <a:tailEnd type="none" w="sm" len="sm"/>
          </a:ln>
        </p:spPr>
      </p:cxnSp>
      <p:grpSp>
        <p:nvGrpSpPr>
          <p:cNvPr id="322" name="Google Shape;322;p19"/>
          <p:cNvGrpSpPr/>
          <p:nvPr/>
        </p:nvGrpSpPr>
        <p:grpSpPr>
          <a:xfrm>
            <a:off x="4094400" y="4423496"/>
            <a:ext cx="808500" cy="92100"/>
            <a:chOff x="3570750" y="4704850"/>
            <a:chExt cx="808500" cy="92100"/>
          </a:xfrm>
        </p:grpSpPr>
        <p:sp>
          <p:nvSpPr>
            <p:cNvPr id="323" name="Google Shape;323;p19"/>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19"/>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19"/>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19"/>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327" name="Google Shape;327;p19"/>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19"/>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19"/>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0" scaled="0"/>
        </a:gradFill>
        <a:effectLst/>
      </p:bgPr>
    </p:bg>
    <p:spTree>
      <p:nvGrpSpPr>
        <p:cNvPr id="1" name="Shape 52"/>
        <p:cNvGrpSpPr/>
        <p:nvPr/>
      </p:nvGrpSpPr>
      <p:grpSpPr>
        <a:xfrm>
          <a:off x="0" y="0"/>
          <a:ext cx="0" cy="0"/>
          <a:chOff x="0" y="0"/>
          <a:chExt cx="0" cy="0"/>
        </a:xfrm>
      </p:grpSpPr>
      <p:sp>
        <p:nvSpPr>
          <p:cNvPr id="53" name="Google Shape;53;p2"/>
          <p:cNvSpPr txBox="1">
            <a:spLocks noGrp="1"/>
          </p:cNvSpPr>
          <p:nvPr>
            <p:ph type="title"/>
          </p:nvPr>
        </p:nvSpPr>
        <p:spPr>
          <a:xfrm>
            <a:off x="1560825" y="1587425"/>
            <a:ext cx="2164505" cy="4215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400"/>
              <a:buNone/>
            </a:pPr>
            <a:r>
              <a:rPr lang="en" sz="1800" dirty="0" err="1"/>
              <a:t>Ievads</a:t>
            </a:r>
            <a:endParaRPr lang="en-US" sz="1800" dirty="0"/>
          </a:p>
        </p:txBody>
      </p:sp>
      <p:sp>
        <p:nvSpPr>
          <p:cNvPr id="54" name="Google Shape;54;p2"/>
          <p:cNvSpPr txBox="1">
            <a:spLocks noGrp="1"/>
          </p:cNvSpPr>
          <p:nvPr>
            <p:ph type="title" idx="2"/>
          </p:nvPr>
        </p:nvSpPr>
        <p:spPr>
          <a:xfrm>
            <a:off x="4359600" y="1564175"/>
            <a:ext cx="4338600" cy="468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lv-LV" dirty="0"/>
              <a:t>Par tēmu </a:t>
            </a:r>
            <a:br>
              <a:rPr lang="lv-LV" dirty="0"/>
            </a:br>
            <a:r>
              <a:rPr lang="lv-LV" dirty="0">
                <a:solidFill>
                  <a:srgbClr val="FFFF00"/>
                </a:solidFill>
              </a:rPr>
              <a:t>Caurviju prasmju komunikācijas modeļi darba vietā un darba tirgū</a:t>
            </a:r>
            <a:endParaRPr dirty="0">
              <a:solidFill>
                <a:srgbClr val="FFFF00"/>
              </a:solidFill>
            </a:endParaRPr>
          </a:p>
        </p:txBody>
      </p:sp>
      <p:sp>
        <p:nvSpPr>
          <p:cNvPr id="55" name="Google Shape;55;p2"/>
          <p:cNvSpPr txBox="1">
            <a:spLocks noGrp="1"/>
          </p:cNvSpPr>
          <p:nvPr>
            <p:ph type="title" idx="8"/>
          </p:nvPr>
        </p:nvSpPr>
        <p:spPr>
          <a:xfrm>
            <a:off x="628592" y="1363904"/>
            <a:ext cx="1028700" cy="554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US"/>
              <a:t>A</a:t>
            </a:r>
            <a:endParaRPr/>
          </a:p>
        </p:txBody>
      </p:sp>
      <p:sp>
        <p:nvSpPr>
          <p:cNvPr id="56" name="Google Shape;56;p2"/>
          <p:cNvSpPr txBox="1">
            <a:spLocks noGrp="1"/>
          </p:cNvSpPr>
          <p:nvPr>
            <p:ph type="title" idx="9"/>
          </p:nvPr>
        </p:nvSpPr>
        <p:spPr>
          <a:xfrm>
            <a:off x="0" y="2143222"/>
            <a:ext cx="1028700" cy="5544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SzPts val="2400"/>
              <a:buNone/>
            </a:pPr>
            <a:r>
              <a:rPr lang="en-US"/>
              <a:t>B</a:t>
            </a:r>
            <a:endParaRPr/>
          </a:p>
        </p:txBody>
      </p:sp>
      <p:cxnSp>
        <p:nvCxnSpPr>
          <p:cNvPr id="57" name="Google Shape;57;p2"/>
          <p:cNvCxnSpPr/>
          <p:nvPr/>
        </p:nvCxnSpPr>
        <p:spPr>
          <a:xfrm rot="10800000">
            <a:off x="720000" y="2697622"/>
            <a:ext cx="1635900" cy="0"/>
          </a:xfrm>
          <a:prstGeom prst="straightConnector1">
            <a:avLst/>
          </a:prstGeom>
          <a:noFill/>
          <a:ln w="19050" cap="flat" cmpd="sng">
            <a:solidFill>
              <a:schemeClr val="lt1"/>
            </a:solidFill>
            <a:prstDash val="solid"/>
            <a:round/>
            <a:headEnd type="none" w="sm" len="sm"/>
            <a:tailEnd type="none" w="sm" len="sm"/>
          </a:ln>
        </p:spPr>
      </p:cxnSp>
      <p:cxnSp>
        <p:nvCxnSpPr>
          <p:cNvPr id="58" name="Google Shape;58;p2"/>
          <p:cNvCxnSpPr/>
          <p:nvPr/>
        </p:nvCxnSpPr>
        <p:spPr>
          <a:xfrm rot="10800000">
            <a:off x="720000" y="1892060"/>
            <a:ext cx="1635900" cy="0"/>
          </a:xfrm>
          <a:prstGeom prst="straightConnector1">
            <a:avLst/>
          </a:prstGeom>
          <a:noFill/>
          <a:ln w="19050" cap="flat" cmpd="sng">
            <a:solidFill>
              <a:schemeClr val="lt1"/>
            </a:solidFill>
            <a:prstDash val="solid"/>
            <a:round/>
            <a:headEnd type="none" w="sm" len="sm"/>
            <a:tailEnd type="none" w="sm" len="sm"/>
          </a:ln>
        </p:spPr>
      </p:cxnSp>
      <p:cxnSp>
        <p:nvCxnSpPr>
          <p:cNvPr id="59" name="Google Shape;59;p2"/>
          <p:cNvCxnSpPr/>
          <p:nvPr/>
        </p:nvCxnSpPr>
        <p:spPr>
          <a:xfrm>
            <a:off x="657614" y="1287444"/>
            <a:ext cx="0" cy="2662820"/>
          </a:xfrm>
          <a:prstGeom prst="straightConnector1">
            <a:avLst/>
          </a:prstGeom>
          <a:noFill/>
          <a:ln w="19050" cap="flat" cmpd="sng">
            <a:solidFill>
              <a:schemeClr val="lt1"/>
            </a:solidFill>
            <a:prstDash val="solid"/>
            <a:round/>
            <a:headEnd type="none" w="sm" len="sm"/>
            <a:tailEnd type="none" w="sm" len="sm"/>
          </a:ln>
        </p:spPr>
      </p:cxnSp>
      <p:sp>
        <p:nvSpPr>
          <p:cNvPr id="60" name="Google Shape;60;p2"/>
          <p:cNvSpPr txBox="1"/>
          <p:nvPr/>
        </p:nvSpPr>
        <p:spPr>
          <a:xfrm>
            <a:off x="1537949" y="2235128"/>
            <a:ext cx="2187378" cy="421500"/>
          </a:xfrm>
          <a:prstGeom prst="rect">
            <a:avLst/>
          </a:prstGeom>
          <a:noFill/>
          <a:ln>
            <a:noFill/>
          </a:ln>
        </p:spPr>
        <p:txBody>
          <a:bodyPr spcFirstLastPara="1" wrap="square" lIns="0" tIns="0" rIns="0" bIns="0" anchor="ctr" anchorCtr="0">
            <a:noAutofit/>
          </a:bodyPr>
          <a:lstStyle/>
          <a:p>
            <a:pPr algn="r"/>
            <a:r>
              <a:rPr lang="en-GB" sz="1800" b="1" dirty="0" err="1">
                <a:solidFill>
                  <a:schemeClr val="bg1"/>
                </a:solidFill>
              </a:rPr>
              <a:t>Apguves</a:t>
            </a:r>
            <a:r>
              <a:rPr lang="en-GB" sz="1800" b="1" dirty="0">
                <a:solidFill>
                  <a:schemeClr val="bg1"/>
                </a:solidFill>
              </a:rPr>
              <a:t> </a:t>
            </a:r>
            <a:r>
              <a:rPr lang="en-GB" sz="1800" b="1" dirty="0" err="1">
                <a:solidFill>
                  <a:schemeClr val="bg1"/>
                </a:solidFill>
              </a:rPr>
              <a:t>fāze</a:t>
            </a:r>
            <a:endParaRPr lang="en-GB" sz="1800" b="1" dirty="0">
              <a:solidFill>
                <a:schemeClr val="bg1"/>
              </a:solidFill>
            </a:endParaRPr>
          </a:p>
        </p:txBody>
      </p:sp>
      <p:sp>
        <p:nvSpPr>
          <p:cNvPr id="61" name="Google Shape;61;p2"/>
          <p:cNvSpPr txBox="1"/>
          <p:nvPr/>
        </p:nvSpPr>
        <p:spPr>
          <a:xfrm>
            <a:off x="4359600" y="2786200"/>
            <a:ext cx="4539000" cy="1116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1400"/>
              <a:buFont typeface="Montserrat"/>
              <a:buNone/>
            </a:pPr>
            <a:r>
              <a:rPr lang="lv-LV" sz="1400" b="1" i="0" u="none" strike="noStrike" cap="none" dirty="0">
                <a:solidFill>
                  <a:schemeClr val="lt1"/>
                </a:solidFill>
                <a:latin typeface="Montserrat"/>
                <a:ea typeface="Montserrat"/>
                <a:cs typeface="Montserrat"/>
                <a:sym typeface="Montserrat"/>
              </a:rPr>
              <a:t>Grupu darbs </a:t>
            </a:r>
          </a:p>
          <a:p>
            <a:pPr marL="0" marR="0" lvl="0" indent="0" algn="l" rtl="0">
              <a:lnSpc>
                <a:spcPct val="100000"/>
              </a:lnSpc>
              <a:spcBef>
                <a:spcPts val="0"/>
              </a:spcBef>
              <a:spcAft>
                <a:spcPts val="0"/>
              </a:spcAft>
              <a:buClr>
                <a:schemeClr val="lt1"/>
              </a:buClr>
              <a:buSzPts val="1400"/>
              <a:buFont typeface="Montserrat"/>
              <a:buNone/>
            </a:pPr>
            <a:r>
              <a:rPr lang="lv-LV" sz="1400" b="1" i="0" u="none" strike="noStrike" cap="none" dirty="0">
                <a:solidFill>
                  <a:srgbClr val="FFFF00"/>
                </a:solidFill>
                <a:latin typeface="Montserrat"/>
                <a:ea typeface="Montserrat"/>
                <a:cs typeface="Montserrat"/>
                <a:sym typeface="Montserrat"/>
              </a:rPr>
              <a:t>Ieteikt caurviju prasmju komunikācijas līdzekļus atbilstoši indivīda mērķiem</a:t>
            </a:r>
          </a:p>
          <a:p>
            <a:pPr marL="0" marR="0" lvl="0" indent="0" algn="l" rtl="0">
              <a:lnSpc>
                <a:spcPct val="100000"/>
              </a:lnSpc>
              <a:spcBef>
                <a:spcPts val="0"/>
              </a:spcBef>
              <a:spcAft>
                <a:spcPts val="0"/>
              </a:spcAft>
              <a:buClr>
                <a:schemeClr val="lt1"/>
              </a:buClr>
              <a:buSzPts val="1400"/>
              <a:buFont typeface="Montserrat"/>
              <a:buNone/>
            </a:pPr>
            <a:endParaRPr lang="lv-LV" sz="1400" b="1" i="0" u="none" strike="noStrike" cap="none" dirty="0">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chemeClr val="lt1"/>
              </a:buClr>
              <a:buSzPts val="1400"/>
              <a:buFont typeface="Montserrat"/>
              <a:buNone/>
            </a:pPr>
            <a:r>
              <a:rPr lang="lv-LV" sz="1400" b="1" i="0" u="none" strike="noStrike" cap="none" dirty="0">
                <a:solidFill>
                  <a:srgbClr val="FFFF00"/>
                </a:solidFill>
                <a:latin typeface="Montserrat"/>
                <a:ea typeface="Montserrat"/>
                <a:cs typeface="Montserrat"/>
                <a:sym typeface="Montserrat"/>
              </a:rPr>
              <a:t>Plānot </a:t>
            </a:r>
            <a:r>
              <a:rPr lang="lv-LV" sz="1400" b="1" i="0" u="none" strike="noStrike" cap="none" dirty="0" err="1">
                <a:solidFill>
                  <a:srgbClr val="FFFF00"/>
                </a:solidFill>
                <a:latin typeface="Montserrat"/>
                <a:ea typeface="Montserrat"/>
                <a:cs typeface="Montserrat"/>
                <a:sym typeface="Montserrat"/>
              </a:rPr>
              <a:t>mikroakreditācijas</a:t>
            </a:r>
            <a:r>
              <a:rPr lang="lv-LV" sz="1400" b="1" i="0" u="none" strike="noStrike" cap="none" dirty="0">
                <a:solidFill>
                  <a:srgbClr val="FFFF00"/>
                </a:solidFill>
                <a:latin typeface="Montserrat"/>
                <a:ea typeface="Montserrat"/>
                <a:cs typeface="Montserrat"/>
                <a:sym typeface="Montserrat"/>
              </a:rPr>
              <a:t> datu un digitālo nozīmīšu izveidi, lai veicinātu caurviju prasmju pilnveidi</a:t>
            </a:r>
          </a:p>
          <a:p>
            <a:pPr marL="0" marR="0" lvl="0" indent="0" algn="l" rtl="0">
              <a:lnSpc>
                <a:spcPct val="100000"/>
              </a:lnSpc>
              <a:spcBef>
                <a:spcPts val="0"/>
              </a:spcBef>
              <a:spcAft>
                <a:spcPts val="0"/>
              </a:spcAft>
              <a:buClr>
                <a:schemeClr val="lt1"/>
              </a:buClr>
              <a:buSzPts val="1400"/>
              <a:buFont typeface="Montserrat"/>
              <a:buNone/>
            </a:pPr>
            <a:endParaRPr lang="lv-LV" sz="1400" b="1" i="0" u="none" strike="noStrike" cap="none" dirty="0">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chemeClr val="lt1"/>
              </a:buClr>
              <a:buSzPts val="1400"/>
              <a:buFont typeface="Montserrat"/>
              <a:buNone/>
            </a:pPr>
            <a:r>
              <a:rPr lang="lv-LV" sz="1400" b="1" i="0" u="none" strike="noStrike" cap="none" dirty="0">
                <a:solidFill>
                  <a:srgbClr val="FFFF00"/>
                </a:solidFill>
                <a:latin typeface="Montserrat"/>
                <a:ea typeface="Montserrat"/>
                <a:cs typeface="Montserrat"/>
                <a:sym typeface="Montserrat"/>
              </a:rPr>
              <a:t>Izstrādāt mikro akreditācijas datus un digitālās nozīmītes caurviju prasmju komunikācijai</a:t>
            </a:r>
            <a:endParaRPr dirty="0">
              <a:solidFill>
                <a:srgbClr val="FFFF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333"/>
        <p:cNvGrpSpPr/>
        <p:nvPr/>
      </p:nvGrpSpPr>
      <p:grpSpPr>
        <a:xfrm>
          <a:off x="0" y="0"/>
          <a:ext cx="0" cy="0"/>
          <a:chOff x="0" y="0"/>
          <a:chExt cx="0" cy="0"/>
        </a:xfrm>
      </p:grpSpPr>
      <p:sp>
        <p:nvSpPr>
          <p:cNvPr id="334" name="Google Shape;334;p20"/>
          <p:cNvSpPr txBox="1">
            <a:spLocks noGrp="1"/>
          </p:cNvSpPr>
          <p:nvPr>
            <p:ph type="subTitle" idx="1"/>
          </p:nvPr>
        </p:nvSpPr>
        <p:spPr>
          <a:xfrm>
            <a:off x="780653" y="1124393"/>
            <a:ext cx="7821493" cy="2359291"/>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2800"/>
              <a:buNone/>
            </a:pPr>
            <a:r>
              <a:rPr lang="lv-LV" sz="1600" b="1" dirty="0">
                <a:solidFill>
                  <a:srgbClr val="FFFF00"/>
                </a:solidFill>
              </a:rPr>
              <a:t>Komunikācijas darījumu modelis</a:t>
            </a:r>
          </a:p>
          <a:p>
            <a:pPr marL="457200" lvl="0" indent="-342900" algn="l" rtl="0">
              <a:lnSpc>
                <a:spcPct val="100000"/>
              </a:lnSpc>
              <a:spcBef>
                <a:spcPts val="0"/>
              </a:spcBef>
              <a:spcAft>
                <a:spcPts val="0"/>
              </a:spcAft>
              <a:buSzPts val="2800"/>
              <a:buNone/>
            </a:pPr>
            <a:endParaRPr lang="lv-LV" sz="1600" b="1" dirty="0">
              <a:solidFill>
                <a:srgbClr val="FFFF00"/>
              </a:solidFill>
            </a:endParaRPr>
          </a:p>
          <a:p>
            <a:pPr marL="457200" lvl="0" indent="-342900" algn="l" rtl="0">
              <a:lnSpc>
                <a:spcPct val="100000"/>
              </a:lnSpc>
              <a:spcBef>
                <a:spcPts val="0"/>
              </a:spcBef>
              <a:spcAft>
                <a:spcPts val="0"/>
              </a:spcAft>
              <a:buSzPts val="2800"/>
              <a:buNone/>
            </a:pPr>
            <a:r>
              <a:rPr lang="lv-LV" sz="1600" dirty="0">
                <a:solidFill>
                  <a:schemeClr val="bg1"/>
                </a:solidFill>
              </a:rPr>
              <a:t>Uzskata komunikāciju kā dinamisku un interaktīvu procesu, kas ietver gan sūtītāja, gan saņēmēja ziņojumu vienlaicīgu kodēšanu un dekodēšanu. Tas uzsver konteksta nozīmi komunikācijas procesa veidošanā.</a:t>
            </a:r>
          </a:p>
          <a:p>
            <a:pPr marL="457200" lvl="0" indent="-342900" algn="l" rtl="0">
              <a:lnSpc>
                <a:spcPct val="100000"/>
              </a:lnSpc>
              <a:spcBef>
                <a:spcPts val="0"/>
              </a:spcBef>
              <a:spcAft>
                <a:spcPts val="0"/>
              </a:spcAft>
              <a:buSzPts val="2800"/>
              <a:buNone/>
            </a:pPr>
            <a:endParaRPr lang="lv-LV" sz="1600" b="1" dirty="0">
              <a:solidFill>
                <a:srgbClr val="FFFF00"/>
              </a:solidFill>
            </a:endParaRPr>
          </a:p>
          <a:p>
            <a:pPr marL="457200" lvl="0" indent="-342900" algn="l" rtl="0">
              <a:lnSpc>
                <a:spcPct val="100000"/>
              </a:lnSpc>
              <a:spcBef>
                <a:spcPts val="0"/>
              </a:spcBef>
              <a:spcAft>
                <a:spcPts val="0"/>
              </a:spcAft>
              <a:buSzPts val="2800"/>
              <a:buNone/>
            </a:pPr>
            <a:r>
              <a:rPr lang="lv-LV" sz="1600" b="1" dirty="0">
                <a:solidFill>
                  <a:srgbClr val="FFFF00"/>
                </a:solidFill>
              </a:rPr>
              <a:t>Piemēri:</a:t>
            </a:r>
          </a:p>
          <a:p>
            <a:pPr marL="457200" lvl="0" indent="-342900" algn="l" rtl="0">
              <a:lnSpc>
                <a:spcPct val="100000"/>
              </a:lnSpc>
              <a:spcBef>
                <a:spcPts val="0"/>
              </a:spcBef>
              <a:spcAft>
                <a:spcPts val="0"/>
              </a:spcAft>
              <a:buSzPts val="2800"/>
              <a:buNone/>
            </a:pPr>
            <a:r>
              <a:rPr lang="lv-LV" sz="1600" dirty="0" err="1">
                <a:solidFill>
                  <a:schemeClr val="bg1"/>
                </a:solidFill>
              </a:rPr>
              <a:t>Bārnlunda</a:t>
            </a:r>
            <a:r>
              <a:rPr lang="lv-LV" sz="1600" dirty="0">
                <a:solidFill>
                  <a:schemeClr val="bg1"/>
                </a:solidFill>
              </a:rPr>
              <a:t> darījumu modelis</a:t>
            </a:r>
          </a:p>
          <a:p>
            <a:pPr marL="457200" lvl="0" indent="-342900" algn="l" rtl="0">
              <a:lnSpc>
                <a:spcPct val="100000"/>
              </a:lnSpc>
              <a:spcBef>
                <a:spcPts val="0"/>
              </a:spcBef>
              <a:spcAft>
                <a:spcPts val="0"/>
              </a:spcAft>
              <a:buSzPts val="2800"/>
              <a:buNone/>
            </a:pPr>
            <a:r>
              <a:rPr lang="lv-LV" sz="1600" dirty="0">
                <a:solidFill>
                  <a:schemeClr val="bg1"/>
                </a:solidFill>
              </a:rPr>
              <a:t>Dejas spirālveida modelis</a:t>
            </a:r>
            <a:endParaRPr dirty="0">
              <a:solidFill>
                <a:schemeClr val="bg1"/>
              </a:solidFill>
            </a:endParaRPr>
          </a:p>
        </p:txBody>
      </p:sp>
      <p:cxnSp>
        <p:nvCxnSpPr>
          <p:cNvPr id="335" name="Google Shape;335;p20"/>
          <p:cNvCxnSpPr/>
          <p:nvPr/>
        </p:nvCxnSpPr>
        <p:spPr>
          <a:xfrm>
            <a:off x="720000" y="790175"/>
            <a:ext cx="0" cy="872100"/>
          </a:xfrm>
          <a:prstGeom prst="straightConnector1">
            <a:avLst/>
          </a:prstGeom>
          <a:noFill/>
          <a:ln w="19050" cap="flat" cmpd="sng">
            <a:solidFill>
              <a:schemeClr val="lt1"/>
            </a:solidFill>
            <a:prstDash val="solid"/>
            <a:round/>
            <a:headEnd type="none" w="sm" len="sm"/>
            <a:tailEnd type="none" w="sm" len="sm"/>
          </a:ln>
        </p:spPr>
      </p:cxnSp>
      <p:grpSp>
        <p:nvGrpSpPr>
          <p:cNvPr id="336" name="Google Shape;336;p20"/>
          <p:cNvGrpSpPr/>
          <p:nvPr/>
        </p:nvGrpSpPr>
        <p:grpSpPr>
          <a:xfrm>
            <a:off x="4094400" y="4423496"/>
            <a:ext cx="808500" cy="92100"/>
            <a:chOff x="3570750" y="4704850"/>
            <a:chExt cx="808500" cy="92100"/>
          </a:xfrm>
        </p:grpSpPr>
        <p:sp>
          <p:nvSpPr>
            <p:cNvPr id="337" name="Google Shape;337;p20"/>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20"/>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20"/>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20"/>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341" name="Google Shape;341;p20"/>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20"/>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20"/>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347"/>
        <p:cNvGrpSpPr/>
        <p:nvPr/>
      </p:nvGrpSpPr>
      <p:grpSpPr>
        <a:xfrm>
          <a:off x="0" y="0"/>
          <a:ext cx="0" cy="0"/>
          <a:chOff x="0" y="0"/>
          <a:chExt cx="0" cy="0"/>
        </a:xfrm>
      </p:grpSpPr>
      <p:sp>
        <p:nvSpPr>
          <p:cNvPr id="348" name="Google Shape;348;p21"/>
          <p:cNvSpPr txBox="1">
            <a:spLocks noGrp="1"/>
          </p:cNvSpPr>
          <p:nvPr>
            <p:ph type="subTitle" idx="1"/>
          </p:nvPr>
        </p:nvSpPr>
        <p:spPr>
          <a:xfrm>
            <a:off x="780653" y="1124393"/>
            <a:ext cx="7821493" cy="2359291"/>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2800"/>
              <a:buNone/>
            </a:pPr>
            <a:r>
              <a:rPr lang="lv-LV" sz="1600" b="1" dirty="0" err="1">
                <a:solidFill>
                  <a:srgbClr val="FFFF00"/>
                </a:solidFill>
              </a:rPr>
              <a:t>Konstruktīvistiskais</a:t>
            </a:r>
            <a:r>
              <a:rPr lang="lv-LV" sz="1600" b="1" dirty="0">
                <a:solidFill>
                  <a:srgbClr val="FFFF00"/>
                </a:solidFill>
              </a:rPr>
              <a:t> komunikācijas modelis</a:t>
            </a:r>
          </a:p>
          <a:p>
            <a:pPr marL="457200" lvl="0" indent="-342900" algn="l" rtl="0">
              <a:lnSpc>
                <a:spcPct val="100000"/>
              </a:lnSpc>
              <a:spcBef>
                <a:spcPts val="0"/>
              </a:spcBef>
              <a:spcAft>
                <a:spcPts val="0"/>
              </a:spcAft>
              <a:buSzPts val="2800"/>
              <a:buNone/>
            </a:pPr>
            <a:endParaRPr lang="lv-LV" sz="1600" b="1" dirty="0">
              <a:solidFill>
                <a:srgbClr val="FFFF00"/>
              </a:solidFill>
            </a:endParaRPr>
          </a:p>
          <a:p>
            <a:pPr marL="457200" lvl="0" indent="-342900" algn="l" rtl="0">
              <a:lnSpc>
                <a:spcPct val="100000"/>
              </a:lnSpc>
              <a:spcBef>
                <a:spcPts val="0"/>
              </a:spcBef>
              <a:spcAft>
                <a:spcPts val="0"/>
              </a:spcAft>
              <a:buSzPts val="2800"/>
              <a:buNone/>
            </a:pPr>
            <a:r>
              <a:rPr lang="lv-LV" sz="1600" dirty="0">
                <a:solidFill>
                  <a:schemeClr val="bg1"/>
                </a:solidFill>
              </a:rPr>
              <a:t>  Komunikāciju uzskata par jēgas veidošanas procesu, kas ietver gan sūtītāja, gan saņēmēja ziņojumu aktīvu interpretāciju un konstruēšanu. Tas uzsver individuālo un kultūras atšķirību lomu komunikācijas veidošanā.</a:t>
            </a:r>
            <a:endParaRPr dirty="0">
              <a:solidFill>
                <a:schemeClr val="bg1"/>
              </a:solidFill>
            </a:endParaRPr>
          </a:p>
        </p:txBody>
      </p:sp>
      <p:cxnSp>
        <p:nvCxnSpPr>
          <p:cNvPr id="349" name="Google Shape;349;p21"/>
          <p:cNvCxnSpPr/>
          <p:nvPr/>
        </p:nvCxnSpPr>
        <p:spPr>
          <a:xfrm>
            <a:off x="720000" y="790175"/>
            <a:ext cx="0" cy="872100"/>
          </a:xfrm>
          <a:prstGeom prst="straightConnector1">
            <a:avLst/>
          </a:prstGeom>
          <a:noFill/>
          <a:ln w="19050" cap="flat" cmpd="sng">
            <a:solidFill>
              <a:schemeClr val="lt1"/>
            </a:solidFill>
            <a:prstDash val="solid"/>
            <a:round/>
            <a:headEnd type="none" w="sm" len="sm"/>
            <a:tailEnd type="none" w="sm" len="sm"/>
          </a:ln>
        </p:spPr>
      </p:cxnSp>
      <p:grpSp>
        <p:nvGrpSpPr>
          <p:cNvPr id="350" name="Google Shape;350;p21"/>
          <p:cNvGrpSpPr/>
          <p:nvPr/>
        </p:nvGrpSpPr>
        <p:grpSpPr>
          <a:xfrm>
            <a:off x="4094400" y="4423496"/>
            <a:ext cx="808500" cy="92100"/>
            <a:chOff x="3570750" y="4704850"/>
            <a:chExt cx="808500" cy="92100"/>
          </a:xfrm>
        </p:grpSpPr>
        <p:sp>
          <p:nvSpPr>
            <p:cNvPr id="351" name="Google Shape;351;p21"/>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21"/>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21"/>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21"/>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355" name="Google Shape;355;p21"/>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21"/>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21"/>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361"/>
        <p:cNvGrpSpPr/>
        <p:nvPr/>
      </p:nvGrpSpPr>
      <p:grpSpPr>
        <a:xfrm>
          <a:off x="0" y="0"/>
          <a:ext cx="0" cy="0"/>
          <a:chOff x="0" y="0"/>
          <a:chExt cx="0" cy="0"/>
        </a:xfrm>
      </p:grpSpPr>
      <p:sp>
        <p:nvSpPr>
          <p:cNvPr id="362" name="Google Shape;362;p22"/>
          <p:cNvSpPr txBox="1">
            <a:spLocks noGrp="1"/>
          </p:cNvSpPr>
          <p:nvPr>
            <p:ph type="subTitle" idx="1"/>
          </p:nvPr>
        </p:nvSpPr>
        <p:spPr>
          <a:xfrm>
            <a:off x="780653" y="1124393"/>
            <a:ext cx="7821493" cy="2359291"/>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2800"/>
              <a:buNone/>
            </a:pPr>
            <a:r>
              <a:rPr lang="lv-LV" sz="1600" b="1" dirty="0">
                <a:solidFill>
                  <a:srgbClr val="FFFF00"/>
                </a:solidFill>
              </a:rPr>
              <a:t>Kultūras komunikācijas modelis</a:t>
            </a:r>
          </a:p>
          <a:p>
            <a:pPr marL="457200" lvl="0" indent="-342900" algn="l" rtl="0">
              <a:lnSpc>
                <a:spcPct val="100000"/>
              </a:lnSpc>
              <a:spcBef>
                <a:spcPts val="0"/>
              </a:spcBef>
              <a:spcAft>
                <a:spcPts val="0"/>
              </a:spcAft>
              <a:buSzPts val="2800"/>
              <a:buNone/>
            </a:pPr>
            <a:endParaRPr lang="lv-LV" sz="1600" b="1" dirty="0">
              <a:solidFill>
                <a:srgbClr val="FFFF00"/>
              </a:solidFill>
            </a:endParaRPr>
          </a:p>
          <a:p>
            <a:pPr marL="457200" lvl="0" indent="-342900" algn="l" rtl="0">
              <a:lnSpc>
                <a:spcPct val="100000"/>
              </a:lnSpc>
              <a:spcBef>
                <a:spcPts val="0"/>
              </a:spcBef>
              <a:spcAft>
                <a:spcPts val="0"/>
              </a:spcAft>
              <a:buSzPts val="2800"/>
              <a:buNone/>
            </a:pPr>
            <a:r>
              <a:rPr lang="lv-LV" sz="1600" b="1" dirty="0">
                <a:solidFill>
                  <a:srgbClr val="FFFF00"/>
                </a:solidFill>
              </a:rPr>
              <a:t>  </a:t>
            </a:r>
            <a:r>
              <a:rPr lang="lv-LV" sz="1600" dirty="0">
                <a:solidFill>
                  <a:schemeClr val="bg1"/>
                </a:solidFill>
              </a:rPr>
              <a:t>Uztver komunikāciju kā procesu, kas dziļi sakņojas kultūras normās un vērtībās. Tajā uzsvērts, cik svarīgi ir izprast saziņas kultūras atšķirības, lai efektīvi sazinātos dažādās kultūrās.</a:t>
            </a:r>
            <a:endParaRPr dirty="0">
              <a:solidFill>
                <a:schemeClr val="bg1"/>
              </a:solidFill>
            </a:endParaRPr>
          </a:p>
        </p:txBody>
      </p:sp>
      <p:cxnSp>
        <p:nvCxnSpPr>
          <p:cNvPr id="363" name="Google Shape;363;p22"/>
          <p:cNvCxnSpPr/>
          <p:nvPr/>
        </p:nvCxnSpPr>
        <p:spPr>
          <a:xfrm>
            <a:off x="720000" y="790175"/>
            <a:ext cx="0" cy="872100"/>
          </a:xfrm>
          <a:prstGeom prst="straightConnector1">
            <a:avLst/>
          </a:prstGeom>
          <a:noFill/>
          <a:ln w="19050" cap="flat" cmpd="sng">
            <a:solidFill>
              <a:schemeClr val="lt1"/>
            </a:solidFill>
            <a:prstDash val="solid"/>
            <a:round/>
            <a:headEnd type="none" w="sm" len="sm"/>
            <a:tailEnd type="none" w="sm" len="sm"/>
          </a:ln>
        </p:spPr>
      </p:cxnSp>
      <p:grpSp>
        <p:nvGrpSpPr>
          <p:cNvPr id="364" name="Google Shape;364;p22"/>
          <p:cNvGrpSpPr/>
          <p:nvPr/>
        </p:nvGrpSpPr>
        <p:grpSpPr>
          <a:xfrm>
            <a:off x="4094400" y="4423496"/>
            <a:ext cx="808500" cy="92100"/>
            <a:chOff x="3570750" y="4704850"/>
            <a:chExt cx="808500" cy="92100"/>
          </a:xfrm>
        </p:grpSpPr>
        <p:sp>
          <p:nvSpPr>
            <p:cNvPr id="365" name="Google Shape;365;p22"/>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22"/>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22"/>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22"/>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369" name="Google Shape;369;p22"/>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22"/>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22"/>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375"/>
        <p:cNvGrpSpPr/>
        <p:nvPr/>
      </p:nvGrpSpPr>
      <p:grpSpPr>
        <a:xfrm>
          <a:off x="0" y="0"/>
          <a:ext cx="0" cy="0"/>
          <a:chOff x="0" y="0"/>
          <a:chExt cx="0" cy="0"/>
        </a:xfrm>
      </p:grpSpPr>
      <p:sp>
        <p:nvSpPr>
          <p:cNvPr id="376" name="Google Shape;376;p23"/>
          <p:cNvSpPr txBox="1">
            <a:spLocks noGrp="1"/>
          </p:cNvSpPr>
          <p:nvPr>
            <p:ph type="ctrTitle"/>
          </p:nvPr>
        </p:nvSpPr>
        <p:spPr>
          <a:xfrm>
            <a:off x="890357" y="2167148"/>
            <a:ext cx="7363286" cy="2340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US" sz="3600" dirty="0">
                <a:solidFill>
                  <a:schemeClr val="lt1"/>
                </a:solidFill>
              </a:rPr>
              <a:t>B:</a:t>
            </a:r>
            <a:br>
              <a:rPr lang="en-US" sz="3600" dirty="0">
                <a:solidFill>
                  <a:srgbClr val="FFFF00"/>
                </a:solidFill>
              </a:rPr>
            </a:br>
            <a:r>
              <a:rPr lang="lv-LV" sz="3600" dirty="0">
                <a:solidFill>
                  <a:schemeClr val="lt1"/>
                </a:solidFill>
              </a:rPr>
              <a:t>Grupu darbs </a:t>
            </a:r>
            <a:br>
              <a:rPr lang="lv-LV" sz="3600" dirty="0">
                <a:solidFill>
                  <a:schemeClr val="lt1"/>
                </a:solidFill>
              </a:rPr>
            </a:br>
            <a:r>
              <a:rPr lang="lv-LV" sz="3600" dirty="0">
                <a:solidFill>
                  <a:srgbClr val="FFFF00"/>
                </a:solidFill>
              </a:rPr>
              <a:t>Plānot </a:t>
            </a:r>
            <a:r>
              <a:rPr lang="lv-LV" sz="3600" dirty="0" err="1">
                <a:solidFill>
                  <a:srgbClr val="FFFF00"/>
                </a:solidFill>
              </a:rPr>
              <a:t>mikrokredītu</a:t>
            </a:r>
            <a:r>
              <a:rPr lang="lv-LV" sz="3600" dirty="0">
                <a:solidFill>
                  <a:srgbClr val="FFFF00"/>
                </a:solidFill>
              </a:rPr>
              <a:t> un digitālo nozīmīšu izveidi un ieteikt caurviju prasmju komunikācijas līdzekļus</a:t>
            </a:r>
            <a:endParaRPr sz="3600" b="1" dirty="0">
              <a:solidFill>
                <a:srgbClr val="FFFF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4"/>
          <p:cNvSpPr txBox="1">
            <a:spLocks noGrp="1"/>
          </p:cNvSpPr>
          <p:nvPr>
            <p:ph type="ctrTitle"/>
          </p:nvPr>
        </p:nvSpPr>
        <p:spPr>
          <a:xfrm>
            <a:off x="724141" y="1412336"/>
            <a:ext cx="7695718" cy="2340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US" sz="3600" dirty="0">
                <a:solidFill>
                  <a:schemeClr val="lt1"/>
                </a:solidFill>
              </a:rPr>
              <a:t>B1:</a:t>
            </a:r>
            <a:br>
              <a:rPr lang="en-US" sz="3600" dirty="0">
                <a:solidFill>
                  <a:schemeClr val="lt1"/>
                </a:solidFill>
              </a:rPr>
            </a:br>
            <a:r>
              <a:rPr lang="lv-LV" sz="3600" dirty="0">
                <a:solidFill>
                  <a:srgbClr val="FFFF00"/>
                </a:solidFill>
              </a:rPr>
              <a:t>Salīdziniet modeļus caurviju prasmju komunikācijai darba vietā un darba tirgū</a:t>
            </a:r>
            <a:endParaRPr sz="3600" b="1" dirty="0">
              <a:solidFill>
                <a:srgbClr val="FFFF00"/>
              </a:solidFill>
            </a:endParaRPr>
          </a:p>
        </p:txBody>
      </p:sp>
      <p:grpSp>
        <p:nvGrpSpPr>
          <p:cNvPr id="382" name="Google Shape;382;p24"/>
          <p:cNvGrpSpPr/>
          <p:nvPr/>
        </p:nvGrpSpPr>
        <p:grpSpPr>
          <a:xfrm>
            <a:off x="4094400" y="4423496"/>
            <a:ext cx="808500" cy="92100"/>
            <a:chOff x="3570750" y="4704850"/>
            <a:chExt cx="808500" cy="92100"/>
          </a:xfrm>
        </p:grpSpPr>
        <p:sp>
          <p:nvSpPr>
            <p:cNvPr id="383" name="Google Shape;383;p24"/>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24"/>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24"/>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24"/>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387" name="Google Shape;387;p24"/>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24"/>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24"/>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5"/>
          <p:cNvSpPr/>
          <p:nvPr/>
        </p:nvSpPr>
        <p:spPr>
          <a:xfrm>
            <a:off x="575734" y="1400169"/>
            <a:ext cx="5703144" cy="246217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1400"/>
              <a:buFont typeface="Arial"/>
              <a:buChar char="•"/>
            </a:pPr>
            <a:r>
              <a:rPr lang="lv-LV" sz="1400" b="0" i="0" u="none" strike="noStrike" cap="none" dirty="0">
                <a:solidFill>
                  <a:schemeClr val="lt1"/>
                </a:solidFill>
                <a:latin typeface="Arial"/>
                <a:ea typeface="Arial"/>
                <a:cs typeface="Arial"/>
                <a:sym typeface="Arial"/>
              </a:rPr>
              <a:t>Šajā aktivitātē padziļināsi savas zināšanas par komunikācijas modeļiem. Pievienojieties kādam no saviem kolēģiem un strādājiet kopā, veicot tālāk norādītās darbības.</a:t>
            </a:r>
          </a:p>
          <a:p>
            <a:pPr marL="285750" marR="0" lvl="0" indent="-285750" algn="l" rtl="0">
              <a:lnSpc>
                <a:spcPct val="100000"/>
              </a:lnSpc>
              <a:spcBef>
                <a:spcPts val="0"/>
              </a:spcBef>
              <a:spcAft>
                <a:spcPts val="0"/>
              </a:spcAft>
              <a:buClr>
                <a:schemeClr val="lt1"/>
              </a:buClr>
              <a:buSzPts val="1400"/>
              <a:buFont typeface="Arial"/>
              <a:buChar char="•"/>
            </a:pPr>
            <a:endParaRPr lang="lv-LV" sz="14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endParaRPr lang="lv-LV" sz="14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lv-LV" sz="1400" b="0" i="0" u="none" strike="noStrike" cap="none" dirty="0">
                <a:solidFill>
                  <a:schemeClr val="lt1"/>
                </a:solidFill>
                <a:latin typeface="Arial"/>
                <a:ea typeface="Arial"/>
                <a:cs typeface="Arial"/>
                <a:sym typeface="Arial"/>
              </a:rPr>
              <a:t>Jums ir 60 minūtes, lai pabeigtu šo uzdevumu.</a:t>
            </a:r>
          </a:p>
          <a:p>
            <a:pPr marL="285750" marR="0" lvl="0" indent="-285750" algn="l" rtl="0">
              <a:lnSpc>
                <a:spcPct val="100000"/>
              </a:lnSpc>
              <a:spcBef>
                <a:spcPts val="0"/>
              </a:spcBef>
              <a:spcAft>
                <a:spcPts val="0"/>
              </a:spcAft>
              <a:buClr>
                <a:schemeClr val="lt1"/>
              </a:buClr>
              <a:buSzPts val="1400"/>
              <a:buFont typeface="Arial"/>
              <a:buChar char="•"/>
            </a:pPr>
            <a:endParaRPr lang="lv-LV" sz="14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endParaRPr lang="lv-LV" sz="14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lv-LV" sz="1400" b="0" i="0" u="none" strike="noStrike" cap="none" dirty="0">
                <a:solidFill>
                  <a:schemeClr val="lt1"/>
                </a:solidFill>
                <a:latin typeface="Arial"/>
                <a:ea typeface="Arial"/>
                <a:cs typeface="Arial"/>
                <a:sym typeface="Arial"/>
              </a:rPr>
              <a:t>Šīs aktivitātes beigās ikvienam ir jādalās ar grupu savos secinājumos par komunikācijas modeļiem un to izmantošanu caurviju prasmju komunikācijai darba vietā un darba tirgū.</a:t>
            </a:r>
            <a:endParaRPr dirty="0"/>
          </a:p>
        </p:txBody>
      </p:sp>
      <p:pic>
        <p:nvPicPr>
          <p:cNvPr id="395" name="Google Shape;395;p25" descr="Stoppuhr"/>
          <p:cNvPicPr preferRelativeResize="0"/>
          <p:nvPr/>
        </p:nvPicPr>
        <p:blipFill rotWithShape="1">
          <a:blip r:embed="rId3">
            <a:alphaModFix/>
          </a:blip>
          <a:srcRect/>
          <a:stretch/>
        </p:blipFill>
        <p:spPr>
          <a:xfrm>
            <a:off x="6448210" y="2219795"/>
            <a:ext cx="822960" cy="822960"/>
          </a:xfrm>
          <a:prstGeom prst="rect">
            <a:avLst/>
          </a:prstGeom>
          <a:noFill/>
          <a:ln>
            <a:noFill/>
          </a:ln>
        </p:spPr>
      </p:pic>
      <p:pic>
        <p:nvPicPr>
          <p:cNvPr id="396" name="Google Shape;396;p25" descr="Bleistift"/>
          <p:cNvPicPr preferRelativeResize="0"/>
          <p:nvPr/>
        </p:nvPicPr>
        <p:blipFill rotWithShape="1">
          <a:blip r:embed="rId4">
            <a:alphaModFix/>
          </a:blip>
          <a:srcRect/>
          <a:stretch/>
        </p:blipFill>
        <p:spPr>
          <a:xfrm>
            <a:off x="6624316" y="1254543"/>
            <a:ext cx="562187" cy="562187"/>
          </a:xfrm>
          <a:prstGeom prst="rect">
            <a:avLst/>
          </a:prstGeom>
          <a:noFill/>
          <a:ln>
            <a:noFill/>
          </a:ln>
        </p:spPr>
      </p:pic>
      <p:sp>
        <p:nvSpPr>
          <p:cNvPr id="397" name="Google Shape;397;p25"/>
          <p:cNvSpPr txBox="1"/>
          <p:nvPr/>
        </p:nvSpPr>
        <p:spPr>
          <a:xfrm>
            <a:off x="2692320" y="474134"/>
            <a:ext cx="280416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0" i="0" u="none" strike="noStrike" cap="none" dirty="0" err="1">
                <a:solidFill>
                  <a:schemeClr val="lt1"/>
                </a:solidFill>
                <a:latin typeface="Arial"/>
                <a:ea typeface="Arial"/>
                <a:cs typeface="Arial"/>
                <a:sym typeface="Arial"/>
              </a:rPr>
              <a:t>Grupas</a:t>
            </a:r>
            <a:r>
              <a:rPr lang="en-US" sz="3200" b="0" i="0" u="none" strike="noStrike" cap="none" dirty="0">
                <a:solidFill>
                  <a:schemeClr val="lt1"/>
                </a:solidFill>
                <a:latin typeface="Arial"/>
                <a:ea typeface="Arial"/>
                <a:cs typeface="Arial"/>
                <a:sym typeface="Arial"/>
              </a:rPr>
              <a:t> </a:t>
            </a:r>
            <a:r>
              <a:rPr lang="en-US" sz="3200" b="0" i="0" u="none" strike="noStrike" cap="none" dirty="0" err="1">
                <a:solidFill>
                  <a:schemeClr val="lt1"/>
                </a:solidFill>
                <a:latin typeface="Arial"/>
                <a:ea typeface="Arial"/>
                <a:cs typeface="Arial"/>
                <a:sym typeface="Arial"/>
              </a:rPr>
              <a:t>darbs</a:t>
            </a:r>
            <a:endParaRPr sz="3200" b="0" i="0" u="none" strike="noStrike" cap="none" dirty="0">
              <a:solidFill>
                <a:schemeClr val="lt1"/>
              </a:solidFill>
              <a:latin typeface="Arial"/>
              <a:ea typeface="Arial"/>
              <a:cs typeface="Arial"/>
              <a:sym typeface="Arial"/>
            </a:endParaRPr>
          </a:p>
        </p:txBody>
      </p:sp>
      <p:pic>
        <p:nvPicPr>
          <p:cNvPr id="398" name="Google Shape;398;p25" descr="Lehrer"/>
          <p:cNvPicPr preferRelativeResize="0"/>
          <p:nvPr/>
        </p:nvPicPr>
        <p:blipFill rotWithShape="1">
          <a:blip r:embed="rId5">
            <a:alphaModFix/>
          </a:blip>
          <a:srcRect/>
          <a:stretch/>
        </p:blipFill>
        <p:spPr>
          <a:xfrm>
            <a:off x="6402490" y="3241693"/>
            <a:ext cx="914400" cy="914400"/>
          </a:xfrm>
          <a:prstGeom prst="rect">
            <a:avLst/>
          </a:prstGeom>
          <a:noFill/>
          <a:ln>
            <a:noFill/>
          </a:ln>
        </p:spPr>
      </p:pic>
      <p:grpSp>
        <p:nvGrpSpPr>
          <p:cNvPr id="399" name="Google Shape;399;p25"/>
          <p:cNvGrpSpPr/>
          <p:nvPr/>
        </p:nvGrpSpPr>
        <p:grpSpPr>
          <a:xfrm>
            <a:off x="4094400" y="4423496"/>
            <a:ext cx="808500" cy="92100"/>
            <a:chOff x="3570750" y="4704850"/>
            <a:chExt cx="808500" cy="92100"/>
          </a:xfrm>
        </p:grpSpPr>
        <p:sp>
          <p:nvSpPr>
            <p:cNvPr id="400" name="Google Shape;400;p25"/>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25"/>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25"/>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25"/>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404" name="Google Shape;404;p25"/>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25"/>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25"/>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26"/>
          <p:cNvSpPr/>
          <p:nvPr/>
        </p:nvSpPr>
        <p:spPr>
          <a:xfrm>
            <a:off x="579120" y="1222387"/>
            <a:ext cx="7985760" cy="2800767"/>
          </a:xfrm>
          <a:prstGeom prst="rect">
            <a:avLst/>
          </a:prstGeom>
          <a:noFill/>
          <a:ln>
            <a:noFill/>
          </a:ln>
        </p:spPr>
        <p:txBody>
          <a:bodyPr spcFirstLastPara="1" wrap="square" lIns="91425" tIns="45700" rIns="91425" bIns="45700" anchor="t" anchorCtr="0">
            <a:spAutoFit/>
          </a:bodyPr>
          <a:lstStyle/>
          <a:p>
            <a:pPr marL="457200" marR="0" lvl="0" indent="-330200" algn="l" rtl="0">
              <a:lnSpc>
                <a:spcPct val="100000"/>
              </a:lnSpc>
              <a:spcBef>
                <a:spcPts val="0"/>
              </a:spcBef>
              <a:spcAft>
                <a:spcPts val="0"/>
              </a:spcAft>
              <a:buClr>
                <a:schemeClr val="lt1"/>
              </a:buClr>
              <a:buSzPts val="1600"/>
              <a:buFont typeface="Arial"/>
              <a:buAutoNum type="arabicPeriod"/>
            </a:pPr>
            <a:r>
              <a:rPr lang="lv-LV" sz="1600" b="1" i="0" u="none" strike="noStrike" cap="none" dirty="0">
                <a:solidFill>
                  <a:schemeClr val="lt1"/>
                </a:solidFill>
                <a:latin typeface="Arial"/>
                <a:ea typeface="Arial"/>
                <a:cs typeface="Arial"/>
                <a:sym typeface="Arial"/>
              </a:rPr>
              <a:t>Iepazīstieties ar komunikācijas modeļiem</a:t>
            </a:r>
          </a:p>
          <a:p>
            <a:pPr marL="127000" marR="0" lvl="0" algn="l" rtl="0">
              <a:lnSpc>
                <a:spcPct val="100000"/>
              </a:lnSpc>
              <a:spcBef>
                <a:spcPts val="0"/>
              </a:spcBef>
              <a:spcAft>
                <a:spcPts val="0"/>
              </a:spcAft>
              <a:buClr>
                <a:schemeClr val="lt1"/>
              </a:buClr>
              <a:buSzPts val="1600"/>
            </a:pPr>
            <a:r>
              <a:rPr lang="lv-LV" sz="1600" i="0" u="none" strike="noStrike" cap="none" dirty="0">
                <a:solidFill>
                  <a:schemeClr val="lt1"/>
                </a:solidFill>
                <a:latin typeface="Arial"/>
                <a:ea typeface="Arial"/>
                <a:cs typeface="Arial"/>
                <a:sym typeface="Arial"/>
              </a:rPr>
              <a:t>Vispirms izlasiet komunikācijas modeļu aprakstu. Jūs varat tos atrast vietnē </a:t>
            </a:r>
            <a:r>
              <a:rPr lang="lv-LV" sz="1600" i="0" u="none" strike="noStrike" cap="none" dirty="0" err="1">
                <a:solidFill>
                  <a:schemeClr val="lt1"/>
                </a:solidFill>
                <a:latin typeface="Arial"/>
                <a:ea typeface="Arial"/>
                <a:cs typeface="Arial"/>
                <a:sym typeface="Arial"/>
              </a:rPr>
              <a:t>https</a:t>
            </a:r>
            <a:r>
              <a:rPr lang="lv-LV" sz="1600" i="0" u="none" strike="noStrike" cap="none" dirty="0">
                <a:solidFill>
                  <a:schemeClr val="lt1"/>
                </a:solidFill>
                <a:latin typeface="Arial"/>
                <a:ea typeface="Arial"/>
                <a:cs typeface="Arial"/>
                <a:sym typeface="Arial"/>
              </a:rPr>
              <a:t>://</a:t>
            </a:r>
            <a:r>
              <a:rPr lang="lv-LV" sz="1600" i="0" u="none" strike="noStrike" cap="none" dirty="0" err="1">
                <a:solidFill>
                  <a:schemeClr val="lt1"/>
                </a:solidFill>
                <a:latin typeface="Arial"/>
                <a:ea typeface="Arial"/>
                <a:cs typeface="Arial"/>
                <a:sym typeface="Arial"/>
              </a:rPr>
              <a:t>pumble.com</a:t>
            </a:r>
            <a:r>
              <a:rPr lang="lv-LV" sz="1600" i="0" u="none" strike="noStrike" cap="none" dirty="0">
                <a:solidFill>
                  <a:schemeClr val="lt1"/>
                </a:solidFill>
                <a:latin typeface="Arial"/>
                <a:ea typeface="Arial"/>
                <a:cs typeface="Arial"/>
                <a:sym typeface="Arial"/>
              </a:rPr>
              <a:t>/</a:t>
            </a:r>
            <a:r>
              <a:rPr lang="lv-LV" sz="1600" i="0" u="none" strike="noStrike" cap="none" dirty="0" err="1">
                <a:solidFill>
                  <a:schemeClr val="lt1"/>
                </a:solidFill>
                <a:latin typeface="Arial"/>
                <a:ea typeface="Arial"/>
                <a:cs typeface="Arial"/>
                <a:sym typeface="Arial"/>
              </a:rPr>
              <a:t>learn</a:t>
            </a:r>
            <a:r>
              <a:rPr lang="lv-LV" sz="1600" i="0" u="none" strike="noStrike" cap="none" dirty="0">
                <a:solidFill>
                  <a:schemeClr val="lt1"/>
                </a:solidFill>
                <a:latin typeface="Arial"/>
                <a:ea typeface="Arial"/>
                <a:cs typeface="Arial"/>
                <a:sym typeface="Arial"/>
              </a:rPr>
              <a:t>/</a:t>
            </a:r>
            <a:r>
              <a:rPr lang="lv-LV" sz="1600" i="0" u="none" strike="noStrike" cap="none" dirty="0" err="1">
                <a:solidFill>
                  <a:schemeClr val="lt1"/>
                </a:solidFill>
                <a:latin typeface="Arial"/>
                <a:ea typeface="Arial"/>
                <a:cs typeface="Arial"/>
                <a:sym typeface="Arial"/>
              </a:rPr>
              <a:t>communication</a:t>
            </a:r>
            <a:r>
              <a:rPr lang="lv-LV" sz="1600" i="0" u="none" strike="noStrike" cap="none" dirty="0">
                <a:solidFill>
                  <a:schemeClr val="lt1"/>
                </a:solidFill>
                <a:latin typeface="Arial"/>
                <a:ea typeface="Arial"/>
                <a:cs typeface="Arial"/>
                <a:sym typeface="Arial"/>
              </a:rPr>
              <a:t>/</a:t>
            </a:r>
            <a:r>
              <a:rPr lang="lv-LV" sz="1600" i="0" u="none" strike="noStrike" cap="none" dirty="0" err="1">
                <a:solidFill>
                  <a:schemeClr val="lt1"/>
                </a:solidFill>
                <a:latin typeface="Arial"/>
                <a:ea typeface="Arial"/>
                <a:cs typeface="Arial"/>
                <a:sym typeface="Arial"/>
              </a:rPr>
              <a:t>communication-models</a:t>
            </a:r>
            <a:r>
              <a:rPr lang="lv-LV" sz="1600" i="0" u="none" strike="noStrike" cap="none" dirty="0">
                <a:solidFill>
                  <a:schemeClr val="lt1"/>
                </a:solidFill>
                <a:latin typeface="Arial"/>
                <a:ea typeface="Arial"/>
                <a:cs typeface="Arial"/>
                <a:sym typeface="Arial"/>
              </a:rPr>
              <a:t>/#</a:t>
            </a:r>
            <a:r>
              <a:rPr lang="lv-LV" sz="1600" i="0" u="none" strike="noStrike" cap="none" dirty="0" err="1">
                <a:solidFill>
                  <a:schemeClr val="lt1"/>
                </a:solidFill>
                <a:latin typeface="Arial"/>
                <a:ea typeface="Arial"/>
                <a:cs typeface="Arial"/>
                <a:sym typeface="Arial"/>
              </a:rPr>
              <a:t>What_are_models_of_communication</a:t>
            </a:r>
            <a:endParaRPr lang="lv-LV" sz="1600" i="0" u="none" strike="noStrike" cap="none" dirty="0">
              <a:solidFill>
                <a:schemeClr val="lt1"/>
              </a:solidFill>
              <a:latin typeface="Arial"/>
              <a:ea typeface="Arial"/>
              <a:cs typeface="Arial"/>
              <a:sym typeface="Arial"/>
            </a:endParaRPr>
          </a:p>
          <a:p>
            <a:pPr marL="457200" marR="0" lvl="0" indent="-330200" algn="l" rtl="0">
              <a:lnSpc>
                <a:spcPct val="100000"/>
              </a:lnSpc>
              <a:spcBef>
                <a:spcPts val="0"/>
              </a:spcBef>
              <a:spcAft>
                <a:spcPts val="0"/>
              </a:spcAft>
              <a:buClr>
                <a:schemeClr val="lt1"/>
              </a:buClr>
              <a:buSzPts val="1600"/>
              <a:buFont typeface="Arial"/>
              <a:buAutoNum type="arabicPeriod"/>
            </a:pPr>
            <a:endParaRPr lang="lv-LV" sz="1600" b="1" i="0" u="none" strike="noStrike" cap="none" dirty="0">
              <a:solidFill>
                <a:schemeClr val="lt1"/>
              </a:solidFill>
              <a:latin typeface="Arial"/>
              <a:ea typeface="Arial"/>
              <a:cs typeface="Arial"/>
              <a:sym typeface="Arial"/>
            </a:endParaRPr>
          </a:p>
          <a:p>
            <a:pPr marL="127000" marR="0" lvl="0" algn="l" rtl="0">
              <a:lnSpc>
                <a:spcPct val="100000"/>
              </a:lnSpc>
              <a:spcBef>
                <a:spcPts val="0"/>
              </a:spcBef>
              <a:spcAft>
                <a:spcPts val="0"/>
              </a:spcAft>
              <a:buClr>
                <a:schemeClr val="lt1"/>
              </a:buClr>
              <a:buSzPts val="1600"/>
            </a:pPr>
            <a:r>
              <a:rPr lang="en-US" sz="1600" b="1" i="0" u="none" strike="noStrike" cap="none" dirty="0">
                <a:solidFill>
                  <a:schemeClr val="lt1"/>
                </a:solidFill>
                <a:latin typeface="Arial"/>
                <a:ea typeface="Arial"/>
                <a:cs typeface="Arial"/>
                <a:sym typeface="Arial"/>
              </a:rPr>
              <a:t>2. </a:t>
            </a:r>
            <a:r>
              <a:rPr lang="lv-LV" sz="1600" b="1" i="0" u="none" strike="noStrike" cap="none" dirty="0">
                <a:solidFill>
                  <a:schemeClr val="lt1"/>
                </a:solidFill>
                <a:latin typeface="Arial"/>
                <a:ea typeface="Arial"/>
                <a:cs typeface="Arial"/>
                <a:sym typeface="Arial"/>
              </a:rPr>
              <a:t>Salīdziniet modeļus, lai noteiktu piemērotākos caurviju prasmju komunikācijai darba vietā un darba tirgū</a:t>
            </a:r>
          </a:p>
          <a:p>
            <a:pPr marL="127000" marR="0" lvl="0" algn="l" rtl="0">
              <a:lnSpc>
                <a:spcPct val="100000"/>
              </a:lnSpc>
              <a:spcBef>
                <a:spcPts val="0"/>
              </a:spcBef>
              <a:spcAft>
                <a:spcPts val="0"/>
              </a:spcAft>
              <a:buClr>
                <a:schemeClr val="lt1"/>
              </a:buClr>
              <a:buSzPts val="1600"/>
            </a:pPr>
            <a:r>
              <a:rPr lang="lv-LV" sz="1600" i="0" u="none" strike="noStrike" cap="none" dirty="0">
                <a:solidFill>
                  <a:schemeClr val="lt1"/>
                </a:solidFill>
                <a:latin typeface="Arial"/>
                <a:ea typeface="Arial"/>
                <a:cs typeface="Arial"/>
                <a:sym typeface="Arial"/>
              </a:rPr>
              <a:t>Atrodiet labākos modeļus dažādām situācijām. Tie var būt:</a:t>
            </a:r>
          </a:p>
          <a:p>
            <a:pPr marL="412750" marR="0" lvl="0" indent="-285750" algn="l" rtl="0">
              <a:lnSpc>
                <a:spcPct val="100000"/>
              </a:lnSpc>
              <a:spcBef>
                <a:spcPts val="0"/>
              </a:spcBef>
              <a:spcAft>
                <a:spcPts val="0"/>
              </a:spcAft>
              <a:buClr>
                <a:schemeClr val="lt1"/>
              </a:buClr>
              <a:buSzPts val="1600"/>
              <a:buFont typeface="Arial" panose="020B0604020202020204" pitchFamily="34" charset="0"/>
              <a:buChar char="•"/>
            </a:pPr>
            <a:r>
              <a:rPr lang="lv-LV" sz="1600" i="0" u="none" strike="noStrike" cap="none" dirty="0">
                <a:solidFill>
                  <a:schemeClr val="lt1"/>
                </a:solidFill>
                <a:latin typeface="Arial"/>
                <a:ea typeface="Arial"/>
                <a:cs typeface="Arial"/>
                <a:sym typeface="Arial"/>
              </a:rPr>
              <a:t>Meklēju darbu radošajās industrijās.</a:t>
            </a:r>
          </a:p>
          <a:p>
            <a:pPr marL="412750" marR="0" lvl="0" indent="-285750" algn="l" rtl="0">
              <a:lnSpc>
                <a:spcPct val="100000"/>
              </a:lnSpc>
              <a:spcBef>
                <a:spcPts val="0"/>
              </a:spcBef>
              <a:spcAft>
                <a:spcPts val="0"/>
              </a:spcAft>
              <a:buClr>
                <a:schemeClr val="lt1"/>
              </a:buClr>
              <a:buSzPts val="1600"/>
              <a:buFont typeface="Arial" panose="020B0604020202020204" pitchFamily="34" charset="0"/>
              <a:buChar char="•"/>
            </a:pPr>
            <a:r>
              <a:rPr lang="lv-LV" sz="1600" i="0" u="none" strike="noStrike" cap="none" dirty="0">
                <a:solidFill>
                  <a:schemeClr val="lt1"/>
                </a:solidFill>
                <a:latin typeface="Arial"/>
                <a:ea typeface="Arial"/>
                <a:cs typeface="Arial"/>
                <a:sym typeface="Arial"/>
              </a:rPr>
              <a:t>Pieteikšanās uz augstāku amatu tajā pašā darba vietā.</a:t>
            </a:r>
          </a:p>
          <a:p>
            <a:pPr marL="412750" marR="0" lvl="0" indent="-285750" algn="l" rtl="0">
              <a:lnSpc>
                <a:spcPct val="100000"/>
              </a:lnSpc>
              <a:spcBef>
                <a:spcPts val="0"/>
              </a:spcBef>
              <a:spcAft>
                <a:spcPts val="0"/>
              </a:spcAft>
              <a:buClr>
                <a:schemeClr val="lt1"/>
              </a:buClr>
              <a:buSzPts val="1600"/>
              <a:buFont typeface="Arial" panose="020B0604020202020204" pitchFamily="34" charset="0"/>
              <a:buChar char="•"/>
            </a:pPr>
            <a:r>
              <a:rPr lang="lv-LV" sz="1600" i="0" u="none" strike="noStrike" cap="none" dirty="0">
                <a:solidFill>
                  <a:schemeClr val="lt1"/>
                </a:solidFill>
                <a:latin typeface="Arial"/>
                <a:ea typeface="Arial"/>
                <a:cs typeface="Arial"/>
                <a:sym typeface="Arial"/>
              </a:rPr>
              <a:t>Prasa lielāku algu tajā pašā darba vietā.</a:t>
            </a:r>
            <a:endParaRPr dirty="0"/>
          </a:p>
        </p:txBody>
      </p:sp>
      <p:grpSp>
        <p:nvGrpSpPr>
          <p:cNvPr id="412" name="Google Shape;412;p26"/>
          <p:cNvGrpSpPr/>
          <p:nvPr/>
        </p:nvGrpSpPr>
        <p:grpSpPr>
          <a:xfrm>
            <a:off x="4094400" y="4423496"/>
            <a:ext cx="808500" cy="92100"/>
            <a:chOff x="3570750" y="4704850"/>
            <a:chExt cx="808500" cy="92100"/>
          </a:xfrm>
        </p:grpSpPr>
        <p:sp>
          <p:nvSpPr>
            <p:cNvPr id="413" name="Google Shape;413;p26"/>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26"/>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26"/>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26"/>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417" name="Google Shape;417;p26"/>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26"/>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26"/>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26"/>
          <p:cNvSpPr txBox="1"/>
          <p:nvPr/>
        </p:nvSpPr>
        <p:spPr>
          <a:xfrm>
            <a:off x="2692320" y="474134"/>
            <a:ext cx="280416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0" i="0" u="none" strike="noStrike" cap="none" dirty="0" err="1">
                <a:solidFill>
                  <a:schemeClr val="lt1"/>
                </a:solidFill>
                <a:latin typeface="Arial"/>
                <a:ea typeface="Arial"/>
                <a:cs typeface="Arial"/>
                <a:sym typeface="Arial"/>
              </a:rPr>
              <a:t>Grupas</a:t>
            </a:r>
            <a:r>
              <a:rPr lang="en-US" sz="3200" b="0" i="0" u="none" strike="noStrike" cap="none" dirty="0">
                <a:solidFill>
                  <a:schemeClr val="lt1"/>
                </a:solidFill>
                <a:latin typeface="Arial"/>
                <a:ea typeface="Arial"/>
                <a:cs typeface="Arial"/>
                <a:sym typeface="Arial"/>
              </a:rPr>
              <a:t> </a:t>
            </a:r>
            <a:r>
              <a:rPr lang="en-US" sz="3200" b="0" i="0" u="none" strike="noStrike" cap="none" dirty="0" err="1">
                <a:solidFill>
                  <a:schemeClr val="lt1"/>
                </a:solidFill>
                <a:latin typeface="Arial"/>
                <a:ea typeface="Arial"/>
                <a:cs typeface="Arial"/>
                <a:sym typeface="Arial"/>
              </a:rPr>
              <a:t>darbs</a:t>
            </a:r>
            <a:endParaRPr sz="3200" b="0" i="0" u="none" strike="noStrike" cap="none" dirty="0">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27"/>
          <p:cNvSpPr txBox="1">
            <a:spLocks noGrp="1"/>
          </p:cNvSpPr>
          <p:nvPr>
            <p:ph type="ctrTitle"/>
          </p:nvPr>
        </p:nvSpPr>
        <p:spPr>
          <a:xfrm>
            <a:off x="724141" y="1345301"/>
            <a:ext cx="7695718" cy="2512857"/>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lv-LV" sz="3600" dirty="0">
                <a:solidFill>
                  <a:schemeClr val="lt1"/>
                </a:solidFill>
              </a:rPr>
              <a:t>B2: </a:t>
            </a:r>
            <a:br>
              <a:rPr lang="lv-LV" sz="3600" dirty="0">
                <a:solidFill>
                  <a:schemeClr val="lt1"/>
                </a:solidFill>
              </a:rPr>
            </a:br>
            <a:r>
              <a:rPr lang="lv-LV" sz="3600" dirty="0">
                <a:solidFill>
                  <a:srgbClr val="FFFF00"/>
                </a:solidFill>
              </a:rPr>
              <a:t>Ieteikt caurviju prasmju komunikācijas līdzekļus atbilstoši indivīda mērķiem</a:t>
            </a:r>
            <a:endParaRPr sz="3600" b="1" dirty="0">
              <a:solidFill>
                <a:srgbClr val="FFFF00"/>
              </a:solidFill>
            </a:endParaRPr>
          </a:p>
        </p:txBody>
      </p:sp>
      <p:grpSp>
        <p:nvGrpSpPr>
          <p:cNvPr id="426" name="Google Shape;426;p27"/>
          <p:cNvGrpSpPr/>
          <p:nvPr/>
        </p:nvGrpSpPr>
        <p:grpSpPr>
          <a:xfrm>
            <a:off x="4094400" y="4423496"/>
            <a:ext cx="808500" cy="92100"/>
            <a:chOff x="3570750" y="4704850"/>
            <a:chExt cx="808500" cy="92100"/>
          </a:xfrm>
        </p:grpSpPr>
        <p:sp>
          <p:nvSpPr>
            <p:cNvPr id="427" name="Google Shape;427;p27"/>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27"/>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27"/>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27"/>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431" name="Google Shape;431;p27"/>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27"/>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27"/>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28"/>
          <p:cNvSpPr/>
          <p:nvPr/>
        </p:nvSpPr>
        <p:spPr>
          <a:xfrm>
            <a:off x="575734" y="1400169"/>
            <a:ext cx="5703144" cy="246217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1400"/>
              <a:buFont typeface="Arial"/>
              <a:buChar char="•"/>
            </a:pPr>
            <a:r>
              <a:rPr lang="lv-LV" sz="1400" b="0" i="0" u="none" strike="noStrike" cap="none" dirty="0">
                <a:solidFill>
                  <a:schemeClr val="lt1"/>
                </a:solidFill>
                <a:latin typeface="Arial"/>
                <a:ea typeface="Arial"/>
                <a:cs typeface="Arial"/>
                <a:sym typeface="Arial"/>
              </a:rPr>
              <a:t>Šajā nodarbībā attīstīsi savu prasmi, lai spētu ieteikt caurviju prasmju komunikācijas līdzekli atbilstoši indivīda mērķiem. Pievienojieties kādam no saviem kolēģiem un kopīgi veiciet tālāk norādītās darbības.</a:t>
            </a:r>
          </a:p>
          <a:p>
            <a:pPr marL="285750" marR="0" lvl="0" indent="-285750" algn="l" rtl="0">
              <a:lnSpc>
                <a:spcPct val="100000"/>
              </a:lnSpc>
              <a:spcBef>
                <a:spcPts val="0"/>
              </a:spcBef>
              <a:spcAft>
                <a:spcPts val="0"/>
              </a:spcAft>
              <a:buClr>
                <a:schemeClr val="lt1"/>
              </a:buClr>
              <a:buSzPts val="1400"/>
              <a:buFont typeface="Arial"/>
              <a:buChar char="•"/>
            </a:pPr>
            <a:endParaRPr lang="lv-LV" sz="14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lv-LV" sz="1400" b="0" i="0" u="none" strike="noStrike" cap="none" dirty="0">
                <a:solidFill>
                  <a:schemeClr val="lt1"/>
                </a:solidFill>
                <a:latin typeface="Arial"/>
                <a:ea typeface="Arial"/>
                <a:cs typeface="Arial"/>
                <a:sym typeface="Arial"/>
              </a:rPr>
              <a:t>Jums ir 60 minūtes, lai pabeigtu šo uzdevumu.</a:t>
            </a:r>
          </a:p>
          <a:p>
            <a:pPr marL="285750" marR="0" lvl="0" indent="-285750" algn="l" rtl="0">
              <a:lnSpc>
                <a:spcPct val="100000"/>
              </a:lnSpc>
              <a:spcBef>
                <a:spcPts val="0"/>
              </a:spcBef>
              <a:spcAft>
                <a:spcPts val="0"/>
              </a:spcAft>
              <a:buClr>
                <a:schemeClr val="lt1"/>
              </a:buClr>
              <a:buSzPts val="1400"/>
              <a:buFont typeface="Arial"/>
              <a:buChar char="•"/>
            </a:pPr>
            <a:endParaRPr lang="lv-LV" sz="14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lv-LV" sz="1400" b="0" i="0" u="none" strike="noStrike" cap="none" dirty="0">
                <a:solidFill>
                  <a:schemeClr val="lt1"/>
                </a:solidFill>
                <a:latin typeface="Arial"/>
                <a:ea typeface="Arial"/>
                <a:cs typeface="Arial"/>
                <a:sym typeface="Arial"/>
              </a:rPr>
              <a:t>Šīs aktivitātes noslēgumā varēsi saprast un izmantot ieteicamos saziņas līdzekļus ar kolēģi atbilstoši viņa mērķiem, kā arī saņemt no kolēģa ieteikumus par saziņas līdzekli atbilstoši saviem mērķiem.</a:t>
            </a:r>
            <a:endParaRPr sz="1400" b="0" i="0" u="none" strike="noStrike" cap="none" dirty="0">
              <a:solidFill>
                <a:schemeClr val="lt1"/>
              </a:solidFill>
              <a:latin typeface="Arial"/>
              <a:ea typeface="Arial"/>
              <a:cs typeface="Arial"/>
              <a:sym typeface="Arial"/>
            </a:endParaRPr>
          </a:p>
        </p:txBody>
      </p:sp>
      <p:pic>
        <p:nvPicPr>
          <p:cNvPr id="439" name="Google Shape;439;p28" descr="Stoppuhr"/>
          <p:cNvPicPr preferRelativeResize="0"/>
          <p:nvPr/>
        </p:nvPicPr>
        <p:blipFill rotWithShape="1">
          <a:blip r:embed="rId3">
            <a:alphaModFix/>
          </a:blip>
          <a:srcRect/>
          <a:stretch/>
        </p:blipFill>
        <p:spPr>
          <a:xfrm>
            <a:off x="6448210" y="2219795"/>
            <a:ext cx="822960" cy="822960"/>
          </a:xfrm>
          <a:prstGeom prst="rect">
            <a:avLst/>
          </a:prstGeom>
          <a:noFill/>
          <a:ln>
            <a:noFill/>
          </a:ln>
        </p:spPr>
      </p:pic>
      <p:pic>
        <p:nvPicPr>
          <p:cNvPr id="440" name="Google Shape;440;p28" descr="Bleistift"/>
          <p:cNvPicPr preferRelativeResize="0"/>
          <p:nvPr/>
        </p:nvPicPr>
        <p:blipFill rotWithShape="1">
          <a:blip r:embed="rId4">
            <a:alphaModFix/>
          </a:blip>
          <a:srcRect/>
          <a:stretch/>
        </p:blipFill>
        <p:spPr>
          <a:xfrm>
            <a:off x="6624316" y="1254543"/>
            <a:ext cx="562187" cy="562187"/>
          </a:xfrm>
          <a:prstGeom prst="rect">
            <a:avLst/>
          </a:prstGeom>
          <a:noFill/>
          <a:ln>
            <a:noFill/>
          </a:ln>
        </p:spPr>
      </p:pic>
      <p:sp>
        <p:nvSpPr>
          <p:cNvPr id="441" name="Google Shape;441;p28"/>
          <p:cNvSpPr txBox="1"/>
          <p:nvPr/>
        </p:nvSpPr>
        <p:spPr>
          <a:xfrm>
            <a:off x="2692320" y="474134"/>
            <a:ext cx="280416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0" i="0" u="none" strike="noStrike" cap="none" dirty="0" err="1">
                <a:solidFill>
                  <a:schemeClr val="lt1"/>
                </a:solidFill>
                <a:latin typeface="Arial"/>
                <a:ea typeface="Arial"/>
                <a:cs typeface="Arial"/>
                <a:sym typeface="Arial"/>
              </a:rPr>
              <a:t>Grupas</a:t>
            </a:r>
            <a:r>
              <a:rPr lang="en-US" sz="3200" b="0" i="0" u="none" strike="noStrike" cap="none" dirty="0">
                <a:solidFill>
                  <a:schemeClr val="lt1"/>
                </a:solidFill>
                <a:latin typeface="Arial"/>
                <a:ea typeface="Arial"/>
                <a:cs typeface="Arial"/>
                <a:sym typeface="Arial"/>
              </a:rPr>
              <a:t> </a:t>
            </a:r>
            <a:r>
              <a:rPr lang="en-US" sz="3200" b="0" i="0" u="none" strike="noStrike" cap="none" dirty="0" err="1">
                <a:solidFill>
                  <a:schemeClr val="lt1"/>
                </a:solidFill>
                <a:latin typeface="Arial"/>
                <a:ea typeface="Arial"/>
                <a:cs typeface="Arial"/>
                <a:sym typeface="Arial"/>
              </a:rPr>
              <a:t>darbs</a:t>
            </a:r>
            <a:endParaRPr sz="3200" b="0" i="0" u="none" strike="noStrike" cap="none" dirty="0">
              <a:solidFill>
                <a:schemeClr val="lt1"/>
              </a:solidFill>
              <a:latin typeface="Arial"/>
              <a:ea typeface="Arial"/>
              <a:cs typeface="Arial"/>
              <a:sym typeface="Arial"/>
            </a:endParaRPr>
          </a:p>
        </p:txBody>
      </p:sp>
      <p:pic>
        <p:nvPicPr>
          <p:cNvPr id="442" name="Google Shape;442;p28" descr="Lehrer"/>
          <p:cNvPicPr preferRelativeResize="0"/>
          <p:nvPr/>
        </p:nvPicPr>
        <p:blipFill rotWithShape="1">
          <a:blip r:embed="rId5">
            <a:alphaModFix/>
          </a:blip>
          <a:srcRect/>
          <a:stretch/>
        </p:blipFill>
        <p:spPr>
          <a:xfrm>
            <a:off x="6402490" y="3241693"/>
            <a:ext cx="914400" cy="914400"/>
          </a:xfrm>
          <a:prstGeom prst="rect">
            <a:avLst/>
          </a:prstGeom>
          <a:noFill/>
          <a:ln>
            <a:noFill/>
          </a:ln>
        </p:spPr>
      </p:pic>
      <p:grpSp>
        <p:nvGrpSpPr>
          <p:cNvPr id="443" name="Google Shape;443;p28"/>
          <p:cNvGrpSpPr/>
          <p:nvPr/>
        </p:nvGrpSpPr>
        <p:grpSpPr>
          <a:xfrm>
            <a:off x="4094400" y="4423496"/>
            <a:ext cx="808500" cy="92100"/>
            <a:chOff x="3570750" y="4704850"/>
            <a:chExt cx="808500" cy="92100"/>
          </a:xfrm>
        </p:grpSpPr>
        <p:sp>
          <p:nvSpPr>
            <p:cNvPr id="444" name="Google Shape;444;p28"/>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28"/>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28"/>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28"/>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448" name="Google Shape;448;p28"/>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28"/>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28"/>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29"/>
          <p:cNvSpPr/>
          <p:nvPr/>
        </p:nvSpPr>
        <p:spPr>
          <a:xfrm>
            <a:off x="579120" y="1222387"/>
            <a:ext cx="7985760" cy="2554545"/>
          </a:xfrm>
          <a:prstGeom prst="rect">
            <a:avLst/>
          </a:prstGeom>
          <a:noFill/>
          <a:ln>
            <a:noFill/>
          </a:ln>
        </p:spPr>
        <p:txBody>
          <a:bodyPr spcFirstLastPara="1" wrap="square" lIns="91425" tIns="45700" rIns="91425" bIns="45700" anchor="t" anchorCtr="0">
            <a:spAutoFit/>
          </a:bodyPr>
          <a:lstStyle/>
          <a:p>
            <a:pPr marL="457200" marR="0" lvl="0" indent="-330200" algn="l" rtl="0">
              <a:lnSpc>
                <a:spcPct val="100000"/>
              </a:lnSpc>
              <a:spcBef>
                <a:spcPts val="0"/>
              </a:spcBef>
              <a:spcAft>
                <a:spcPts val="0"/>
              </a:spcAft>
              <a:buClr>
                <a:schemeClr val="lt1"/>
              </a:buClr>
              <a:buSzPts val="1600"/>
              <a:buFont typeface="Arial"/>
              <a:buAutoNum type="arabicPeriod"/>
            </a:pPr>
            <a:r>
              <a:rPr lang="en-US" sz="1600" b="1" dirty="0" err="1">
                <a:solidFill>
                  <a:schemeClr val="lt1"/>
                </a:solidFill>
              </a:rPr>
              <a:t>Uzstādie</a:t>
            </a:r>
            <a:r>
              <a:rPr lang="lv-LV" sz="1600" b="1" i="0" u="none" strike="noStrike" cap="none" dirty="0">
                <a:solidFill>
                  <a:schemeClr val="lt1"/>
                </a:solidFill>
                <a:latin typeface="Arial"/>
                <a:ea typeface="Arial"/>
                <a:cs typeface="Arial"/>
                <a:sym typeface="Arial"/>
              </a:rPr>
              <a:t>t s</a:t>
            </a:r>
            <a:r>
              <a:rPr lang="en-US" sz="1600" b="1" i="0" u="none" strike="noStrike" cap="none" dirty="0" err="1">
                <a:solidFill>
                  <a:schemeClr val="lt1"/>
                </a:solidFill>
                <a:latin typeface="Arial"/>
                <a:ea typeface="Arial"/>
                <a:cs typeface="Arial"/>
                <a:sym typeface="Arial"/>
              </a:rPr>
              <a:t>ev</a:t>
            </a:r>
            <a:r>
              <a:rPr lang="lv-LV" sz="1600" b="1" i="0" u="none" strike="noStrike" cap="none" dirty="0">
                <a:solidFill>
                  <a:schemeClr val="lt1"/>
                </a:solidFill>
                <a:latin typeface="Arial"/>
                <a:ea typeface="Arial"/>
                <a:cs typeface="Arial"/>
                <a:sym typeface="Arial"/>
              </a:rPr>
              <a:t> mērķus.</a:t>
            </a:r>
          </a:p>
          <a:p>
            <a:pPr marL="127000" marR="0" lvl="0" algn="l" rtl="0">
              <a:lnSpc>
                <a:spcPct val="100000"/>
              </a:lnSpc>
              <a:spcBef>
                <a:spcPts val="0"/>
              </a:spcBef>
              <a:spcAft>
                <a:spcPts val="0"/>
              </a:spcAft>
              <a:buClr>
                <a:schemeClr val="lt1"/>
              </a:buClr>
              <a:buSzPts val="1600"/>
            </a:pPr>
            <a:r>
              <a:rPr lang="lv-LV" sz="1600" i="0" u="none" strike="noStrike" cap="none" dirty="0">
                <a:solidFill>
                  <a:schemeClr val="lt1"/>
                </a:solidFill>
                <a:latin typeface="Arial"/>
                <a:ea typeface="Arial"/>
                <a:cs typeface="Arial"/>
                <a:sym typeface="Arial"/>
              </a:rPr>
              <a:t>Padomājiet par mērķiem, ko vēlaties sasniegt savā darba vietā:</a:t>
            </a:r>
          </a:p>
          <a:p>
            <a:pPr marL="412750" marR="0" lvl="0" indent="-285750" algn="l" rtl="0">
              <a:lnSpc>
                <a:spcPct val="100000"/>
              </a:lnSpc>
              <a:spcBef>
                <a:spcPts val="0"/>
              </a:spcBef>
              <a:spcAft>
                <a:spcPts val="0"/>
              </a:spcAft>
              <a:buClr>
                <a:schemeClr val="lt1"/>
              </a:buClr>
              <a:buSzPts val="1600"/>
              <a:buFont typeface="Arial" panose="020B0604020202020204" pitchFamily="34" charset="0"/>
              <a:buChar char="•"/>
            </a:pPr>
            <a:r>
              <a:rPr lang="lv-LV" sz="1600" i="0" u="none" strike="noStrike" cap="none" dirty="0">
                <a:solidFill>
                  <a:schemeClr val="lt1"/>
                </a:solidFill>
                <a:latin typeface="Arial"/>
                <a:ea typeface="Arial"/>
                <a:cs typeface="Arial"/>
                <a:sym typeface="Arial"/>
              </a:rPr>
              <a:t>Vai meklējat darbu radošajās industrijās?</a:t>
            </a:r>
          </a:p>
          <a:p>
            <a:pPr marL="412750" marR="0" lvl="0" indent="-285750" algn="l" rtl="0">
              <a:lnSpc>
                <a:spcPct val="100000"/>
              </a:lnSpc>
              <a:spcBef>
                <a:spcPts val="0"/>
              </a:spcBef>
              <a:spcAft>
                <a:spcPts val="0"/>
              </a:spcAft>
              <a:buClr>
                <a:schemeClr val="lt1"/>
              </a:buClr>
              <a:buSzPts val="1600"/>
              <a:buFont typeface="Arial" panose="020B0604020202020204" pitchFamily="34" charset="0"/>
              <a:buChar char="•"/>
            </a:pPr>
            <a:r>
              <a:rPr lang="lv-LV" sz="1600" i="0" u="none" strike="noStrike" cap="none" dirty="0">
                <a:solidFill>
                  <a:schemeClr val="lt1"/>
                </a:solidFill>
                <a:latin typeface="Arial"/>
                <a:ea typeface="Arial"/>
                <a:cs typeface="Arial"/>
                <a:sym typeface="Arial"/>
              </a:rPr>
              <a:t>Vai varbūt vēlies pretendēt uz augstāku amatu tajā pašā darba vietā?</a:t>
            </a:r>
          </a:p>
          <a:p>
            <a:pPr marL="412750" marR="0" lvl="0" indent="-285750" algn="l" rtl="0">
              <a:lnSpc>
                <a:spcPct val="100000"/>
              </a:lnSpc>
              <a:spcBef>
                <a:spcPts val="0"/>
              </a:spcBef>
              <a:spcAft>
                <a:spcPts val="0"/>
              </a:spcAft>
              <a:buClr>
                <a:schemeClr val="lt1"/>
              </a:buClr>
              <a:buSzPts val="1600"/>
              <a:buFont typeface="Arial" panose="020B0604020202020204" pitchFamily="34" charset="0"/>
              <a:buChar char="•"/>
            </a:pPr>
            <a:r>
              <a:rPr lang="lv-LV" sz="1600" i="0" u="none" strike="noStrike" cap="none" dirty="0">
                <a:solidFill>
                  <a:schemeClr val="lt1"/>
                </a:solidFill>
                <a:latin typeface="Arial"/>
                <a:ea typeface="Arial"/>
                <a:cs typeface="Arial"/>
                <a:sym typeface="Arial"/>
              </a:rPr>
              <a:t>Vai arī prasīt lielāku algu tajā pašā darba vietā?</a:t>
            </a:r>
          </a:p>
          <a:p>
            <a:pPr marL="457200" marR="0" lvl="0" indent="-330200" algn="l" rtl="0">
              <a:lnSpc>
                <a:spcPct val="100000"/>
              </a:lnSpc>
              <a:spcBef>
                <a:spcPts val="0"/>
              </a:spcBef>
              <a:spcAft>
                <a:spcPts val="0"/>
              </a:spcAft>
              <a:buClr>
                <a:schemeClr val="lt1"/>
              </a:buClr>
              <a:buSzPts val="1600"/>
              <a:buFont typeface="Arial"/>
              <a:buAutoNum type="arabicPeriod"/>
            </a:pPr>
            <a:endParaRPr lang="lv-LV" sz="1600" b="1" i="0" u="none" strike="noStrike" cap="none" dirty="0">
              <a:solidFill>
                <a:schemeClr val="lt1"/>
              </a:solidFill>
              <a:latin typeface="Arial"/>
              <a:ea typeface="Arial"/>
              <a:cs typeface="Arial"/>
              <a:sym typeface="Arial"/>
            </a:endParaRPr>
          </a:p>
          <a:p>
            <a:pPr marL="127000" marR="0" lvl="0" algn="l" rtl="0">
              <a:lnSpc>
                <a:spcPct val="100000"/>
              </a:lnSpc>
              <a:spcBef>
                <a:spcPts val="0"/>
              </a:spcBef>
              <a:spcAft>
                <a:spcPts val="0"/>
              </a:spcAft>
              <a:buClr>
                <a:schemeClr val="lt1"/>
              </a:buClr>
              <a:buSzPts val="1600"/>
            </a:pPr>
            <a:r>
              <a:rPr lang="en-US" sz="1600" b="1" i="0" u="none" strike="noStrike" cap="none" dirty="0">
                <a:solidFill>
                  <a:schemeClr val="lt1"/>
                </a:solidFill>
                <a:latin typeface="Arial"/>
                <a:ea typeface="Arial"/>
                <a:cs typeface="Arial"/>
                <a:sym typeface="Arial"/>
              </a:rPr>
              <a:t>2. </a:t>
            </a:r>
            <a:r>
              <a:rPr lang="lv-LV" sz="1600" b="1" i="0" u="none" strike="noStrike" cap="none" dirty="0">
                <a:solidFill>
                  <a:schemeClr val="lt1"/>
                </a:solidFill>
                <a:latin typeface="Arial"/>
                <a:ea typeface="Arial"/>
                <a:cs typeface="Arial"/>
                <a:sym typeface="Arial"/>
              </a:rPr>
              <a:t>Jautājiet savam kolēģim par viņa/viņas mērķiem.</a:t>
            </a:r>
          </a:p>
          <a:p>
            <a:pPr marL="457200" marR="0" lvl="0" indent="-330200" algn="l" rtl="0">
              <a:lnSpc>
                <a:spcPct val="100000"/>
              </a:lnSpc>
              <a:spcBef>
                <a:spcPts val="0"/>
              </a:spcBef>
              <a:spcAft>
                <a:spcPts val="0"/>
              </a:spcAft>
              <a:buClr>
                <a:schemeClr val="lt1"/>
              </a:buClr>
              <a:buSzPts val="1600"/>
              <a:buFont typeface="Arial"/>
              <a:buAutoNum type="arabicPeriod"/>
            </a:pPr>
            <a:endParaRPr lang="lv-LV" sz="1600" b="1" i="0" u="none" strike="noStrike" cap="none" dirty="0">
              <a:solidFill>
                <a:schemeClr val="lt1"/>
              </a:solidFill>
              <a:latin typeface="Arial"/>
              <a:ea typeface="Arial"/>
              <a:cs typeface="Arial"/>
              <a:sym typeface="Arial"/>
            </a:endParaRPr>
          </a:p>
          <a:p>
            <a:pPr marL="127000" marR="0" lvl="0" algn="l" rtl="0">
              <a:lnSpc>
                <a:spcPct val="100000"/>
              </a:lnSpc>
              <a:spcBef>
                <a:spcPts val="0"/>
              </a:spcBef>
              <a:spcAft>
                <a:spcPts val="0"/>
              </a:spcAft>
              <a:buClr>
                <a:schemeClr val="lt1"/>
              </a:buClr>
              <a:buSzPts val="1600"/>
            </a:pPr>
            <a:r>
              <a:rPr lang="en-US" sz="1600" b="1" i="0" u="none" strike="noStrike" cap="none" dirty="0">
                <a:solidFill>
                  <a:schemeClr val="lt1"/>
                </a:solidFill>
                <a:latin typeface="Arial"/>
                <a:ea typeface="Arial"/>
                <a:cs typeface="Arial"/>
                <a:sym typeface="Arial"/>
              </a:rPr>
              <a:t>3. </a:t>
            </a:r>
            <a:r>
              <a:rPr lang="lv-LV" sz="1600" b="1" i="0" u="none" strike="noStrike" cap="none" dirty="0">
                <a:solidFill>
                  <a:schemeClr val="lt1"/>
                </a:solidFill>
                <a:latin typeface="Arial"/>
                <a:ea typeface="Arial"/>
                <a:cs typeface="Arial"/>
                <a:sym typeface="Arial"/>
              </a:rPr>
              <a:t>Izpētiet ieteicamos caurviju prasmju komunikācijas veidus</a:t>
            </a:r>
          </a:p>
          <a:p>
            <a:pPr marL="127000" marR="0" lvl="0" algn="l" rtl="0">
              <a:lnSpc>
                <a:spcPct val="100000"/>
              </a:lnSpc>
              <a:spcBef>
                <a:spcPts val="0"/>
              </a:spcBef>
              <a:spcAft>
                <a:spcPts val="0"/>
              </a:spcAft>
              <a:buClr>
                <a:schemeClr val="lt1"/>
              </a:buClr>
              <a:buSzPts val="1600"/>
            </a:pPr>
            <a:r>
              <a:rPr lang="lv-LV" sz="1600" i="0" u="none" strike="noStrike" cap="none" dirty="0">
                <a:solidFill>
                  <a:schemeClr val="lt1"/>
                </a:solidFill>
                <a:latin typeface="Arial"/>
                <a:ea typeface="Arial"/>
                <a:cs typeface="Arial"/>
                <a:sym typeface="Arial"/>
              </a:rPr>
              <a:t>Skatiet ieteikumus nākamajos slaidos.</a:t>
            </a:r>
            <a:endParaRPr dirty="0"/>
          </a:p>
        </p:txBody>
      </p:sp>
      <p:grpSp>
        <p:nvGrpSpPr>
          <p:cNvPr id="456" name="Google Shape;456;p29"/>
          <p:cNvGrpSpPr/>
          <p:nvPr/>
        </p:nvGrpSpPr>
        <p:grpSpPr>
          <a:xfrm>
            <a:off x="4094400" y="4423496"/>
            <a:ext cx="808500" cy="92100"/>
            <a:chOff x="3570750" y="4704850"/>
            <a:chExt cx="808500" cy="92100"/>
          </a:xfrm>
        </p:grpSpPr>
        <p:sp>
          <p:nvSpPr>
            <p:cNvPr id="457" name="Google Shape;457;p29"/>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29"/>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29"/>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29"/>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461" name="Google Shape;461;p29"/>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29"/>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29"/>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29"/>
          <p:cNvSpPr txBox="1"/>
          <p:nvPr/>
        </p:nvSpPr>
        <p:spPr>
          <a:xfrm>
            <a:off x="2692320" y="474134"/>
            <a:ext cx="280416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0" i="0" u="none" strike="noStrike" cap="none" dirty="0" err="1">
                <a:solidFill>
                  <a:schemeClr val="lt1"/>
                </a:solidFill>
                <a:latin typeface="Arial"/>
                <a:ea typeface="Arial"/>
                <a:cs typeface="Arial"/>
                <a:sym typeface="Arial"/>
              </a:rPr>
              <a:t>Grupas</a:t>
            </a:r>
            <a:r>
              <a:rPr lang="en-US" sz="3200" b="0" i="0" u="none" strike="noStrike" cap="none" dirty="0">
                <a:solidFill>
                  <a:schemeClr val="lt1"/>
                </a:solidFill>
                <a:latin typeface="Arial"/>
                <a:ea typeface="Arial"/>
                <a:cs typeface="Arial"/>
                <a:sym typeface="Arial"/>
              </a:rPr>
              <a:t> </a:t>
            </a:r>
            <a:r>
              <a:rPr lang="en-US" sz="3200" b="0" i="0" u="none" strike="noStrike" cap="none" dirty="0" err="1">
                <a:solidFill>
                  <a:schemeClr val="lt1"/>
                </a:solidFill>
                <a:latin typeface="Arial"/>
                <a:ea typeface="Arial"/>
                <a:cs typeface="Arial"/>
                <a:sym typeface="Arial"/>
              </a:rPr>
              <a:t>darbs</a:t>
            </a:r>
            <a:endParaRPr lang="en-US" sz="3200" b="0" i="0" u="none" strike="noStrike" cap="none" dirty="0">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65"/>
        <p:cNvGrpSpPr/>
        <p:nvPr/>
      </p:nvGrpSpPr>
      <p:grpSpPr>
        <a:xfrm>
          <a:off x="0" y="0"/>
          <a:ext cx="0" cy="0"/>
          <a:chOff x="0" y="0"/>
          <a:chExt cx="0" cy="0"/>
        </a:xfrm>
      </p:grpSpPr>
      <p:sp>
        <p:nvSpPr>
          <p:cNvPr id="66" name="Google Shape;66;p3"/>
          <p:cNvSpPr txBox="1">
            <a:spLocks noGrp="1"/>
          </p:cNvSpPr>
          <p:nvPr>
            <p:ph type="ctrTitle"/>
          </p:nvPr>
        </p:nvSpPr>
        <p:spPr>
          <a:xfrm>
            <a:off x="858223" y="751114"/>
            <a:ext cx="7794413" cy="4300029"/>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US" sz="3800" dirty="0">
                <a:solidFill>
                  <a:schemeClr val="lt1"/>
                </a:solidFill>
              </a:rPr>
              <a:t>A:</a:t>
            </a:r>
            <a:br>
              <a:rPr lang="en-US" sz="3800" dirty="0">
                <a:solidFill>
                  <a:srgbClr val="FFFF00"/>
                </a:solidFill>
              </a:rPr>
            </a:br>
            <a:r>
              <a:rPr lang="lv-LV" sz="3800" dirty="0">
                <a:solidFill>
                  <a:srgbClr val="FFFF00"/>
                </a:solidFill>
              </a:rPr>
              <a:t>Par tēmu </a:t>
            </a:r>
            <a:br>
              <a:rPr lang="lv-LV" sz="3800" dirty="0">
                <a:solidFill>
                  <a:srgbClr val="FFFF00"/>
                </a:solidFill>
              </a:rPr>
            </a:br>
            <a:r>
              <a:rPr lang="lv-LV" sz="3800" dirty="0">
                <a:solidFill>
                  <a:srgbClr val="FFFF00"/>
                </a:solidFill>
              </a:rPr>
              <a:t>Caurviju prasmju komunikācijas modeļi darba vietā un darba tirgū</a:t>
            </a:r>
            <a:br>
              <a:rPr lang="en-US" sz="3800" dirty="0">
                <a:solidFill>
                  <a:srgbClr val="FFFF00"/>
                </a:solidFill>
              </a:rPr>
            </a:br>
            <a:endParaRPr sz="3800" b="1" dirty="0">
              <a:solidFill>
                <a:srgbClr val="FFFF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grpSp>
        <p:nvGrpSpPr>
          <p:cNvPr id="469" name="Google Shape;469;p30"/>
          <p:cNvGrpSpPr/>
          <p:nvPr/>
        </p:nvGrpSpPr>
        <p:grpSpPr>
          <a:xfrm>
            <a:off x="4094400" y="4423496"/>
            <a:ext cx="808500" cy="92100"/>
            <a:chOff x="3570750" y="4704850"/>
            <a:chExt cx="808500" cy="92100"/>
          </a:xfrm>
        </p:grpSpPr>
        <p:sp>
          <p:nvSpPr>
            <p:cNvPr id="470" name="Google Shape;470;p30"/>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30"/>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30"/>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30"/>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474" name="Google Shape;474;p30"/>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30"/>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30"/>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30"/>
          <p:cNvSpPr txBox="1"/>
          <p:nvPr/>
        </p:nvSpPr>
        <p:spPr>
          <a:xfrm>
            <a:off x="701789" y="606718"/>
            <a:ext cx="774042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lv-LV" sz="3200" b="0" i="0" u="none" strike="noStrike" cap="none" dirty="0">
                <a:solidFill>
                  <a:schemeClr val="lt1"/>
                </a:solidFill>
                <a:latin typeface="Arial"/>
                <a:ea typeface="Arial"/>
                <a:cs typeface="Arial"/>
                <a:sym typeface="Arial"/>
              </a:rPr>
              <a:t>Ieteicamie saziņas līdzekļi</a:t>
            </a:r>
            <a:endParaRPr sz="3200" b="0" i="0" u="none" strike="noStrike" cap="none" dirty="0">
              <a:solidFill>
                <a:schemeClr val="lt1"/>
              </a:solidFill>
              <a:latin typeface="Arial"/>
              <a:ea typeface="Arial"/>
              <a:cs typeface="Arial"/>
              <a:sym typeface="Arial"/>
            </a:endParaRPr>
          </a:p>
        </p:txBody>
      </p:sp>
      <p:grpSp>
        <p:nvGrpSpPr>
          <p:cNvPr id="478" name="Google Shape;478;p30"/>
          <p:cNvGrpSpPr/>
          <p:nvPr/>
        </p:nvGrpSpPr>
        <p:grpSpPr>
          <a:xfrm>
            <a:off x="362729" y="1192963"/>
            <a:ext cx="8418540" cy="3342488"/>
            <a:chOff x="214871" y="1470"/>
            <a:chExt cx="8418539" cy="3342488"/>
          </a:xfrm>
        </p:grpSpPr>
        <p:sp>
          <p:nvSpPr>
            <p:cNvPr id="479" name="Google Shape;479;p30"/>
            <p:cNvSpPr/>
            <p:nvPr/>
          </p:nvSpPr>
          <p:spPr>
            <a:xfrm rot="5400000">
              <a:off x="5225861" y="-2827603"/>
              <a:ext cx="514200" cy="6300900"/>
            </a:xfrm>
            <a:prstGeom prst="round2SameRect">
              <a:avLst>
                <a:gd name="adj1" fmla="val 16667"/>
                <a:gd name="adj2" fmla="val 0"/>
              </a:avLst>
            </a:prstGeom>
            <a:solidFill>
              <a:schemeClr val="lt1">
                <a:alpha val="89803"/>
              </a:schemeClr>
            </a:solidFill>
            <a:ln w="25400" cap="flat" cmpd="sng">
              <a:solidFill>
                <a:schemeClr val="accent1">
                  <a:alpha val="89803"/>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0"/>
            <p:cNvSpPr txBox="1"/>
            <p:nvPr/>
          </p:nvSpPr>
          <p:spPr>
            <a:xfrm>
              <a:off x="2332641" y="90848"/>
              <a:ext cx="6275700" cy="464100"/>
            </a:xfrm>
            <a:prstGeom prst="rect">
              <a:avLst/>
            </a:prstGeom>
            <a:noFill/>
            <a:ln>
              <a:noFill/>
            </a:ln>
          </p:spPr>
          <p:txBody>
            <a:bodyPr spcFirstLastPara="1" wrap="square" lIns="34275" tIns="17125" rIns="34275" bIns="17125" anchor="ctr" anchorCtr="0">
              <a:noAutofit/>
            </a:bodyPr>
            <a:lstStyle/>
            <a:p>
              <a:pPr marL="57150" marR="0" lvl="1" indent="-57150" algn="l" rtl="0">
                <a:lnSpc>
                  <a:spcPct val="90000"/>
                </a:lnSpc>
                <a:spcBef>
                  <a:spcPts val="0"/>
                </a:spcBef>
                <a:spcAft>
                  <a:spcPts val="0"/>
                </a:spcAft>
                <a:buClr>
                  <a:srgbClr val="000000"/>
                </a:buClr>
                <a:buSzPts val="900"/>
                <a:buFont typeface="Arial"/>
                <a:buNone/>
              </a:pPr>
              <a:r>
                <a:rPr lang="en-US" sz="900" b="0" i="0" u="none" strike="noStrike" cap="none" dirty="0">
                  <a:solidFill>
                    <a:srgbClr val="000000"/>
                  </a:solidFill>
                  <a:latin typeface="Arial"/>
                  <a:ea typeface="Arial"/>
                  <a:cs typeface="Arial"/>
                  <a:sym typeface="Arial"/>
                </a:rPr>
                <a:t>CV un </a:t>
              </a:r>
              <a:r>
                <a:rPr lang="en-US" sz="900" b="0" i="0" u="none" strike="noStrike" cap="none" dirty="0" err="1">
                  <a:solidFill>
                    <a:srgbClr val="000000"/>
                  </a:solidFill>
                  <a:latin typeface="Arial"/>
                  <a:ea typeface="Arial"/>
                  <a:cs typeface="Arial"/>
                  <a:sym typeface="Arial"/>
                </a:rPr>
                <a:t>motivācijas</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vēstules</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ir</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pirmais</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iespaids</a:t>
              </a:r>
              <a:r>
                <a:rPr lang="en-US" sz="900" b="0" i="0" u="none" strike="noStrike" cap="none" dirty="0">
                  <a:solidFill>
                    <a:srgbClr val="000000"/>
                  </a:solidFill>
                  <a:latin typeface="Arial"/>
                  <a:ea typeface="Arial"/>
                  <a:cs typeface="Arial"/>
                  <a:sym typeface="Arial"/>
                </a:rPr>
                <a:t>, ko </a:t>
              </a:r>
              <a:r>
                <a:rPr lang="en-US" sz="900" b="0" i="0" u="none" strike="noStrike" cap="none" dirty="0" err="1">
                  <a:solidFill>
                    <a:srgbClr val="000000"/>
                  </a:solidFill>
                  <a:latin typeface="Arial"/>
                  <a:ea typeface="Arial"/>
                  <a:cs typeface="Arial"/>
                  <a:sym typeface="Arial"/>
                </a:rPr>
                <a:t>jūs</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atstāsit</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uz</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potenciālo</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darba</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devēju</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tāpēc</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ir</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svarīgi</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lai</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izceltos</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Izmantojiet</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aktīvu</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valodu</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lai</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aprakstītu</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savas</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prasmes</a:t>
              </a:r>
              <a:r>
                <a:rPr lang="en-US" sz="900" b="0" i="0" u="none" strike="noStrike" cap="none" dirty="0">
                  <a:solidFill>
                    <a:srgbClr val="000000"/>
                  </a:solidFill>
                  <a:latin typeface="Arial"/>
                  <a:ea typeface="Arial"/>
                  <a:cs typeface="Arial"/>
                  <a:sym typeface="Arial"/>
                </a:rPr>
                <a:t> un </a:t>
              </a:r>
              <a:r>
                <a:rPr lang="en-US" sz="900" b="0" i="0" u="none" strike="noStrike" cap="none" dirty="0" err="1">
                  <a:solidFill>
                    <a:srgbClr val="000000"/>
                  </a:solidFill>
                  <a:latin typeface="Arial"/>
                  <a:ea typeface="Arial"/>
                  <a:cs typeface="Arial"/>
                  <a:sym typeface="Arial"/>
                </a:rPr>
                <a:t>sasniegumus</a:t>
              </a:r>
              <a:r>
                <a:rPr lang="en-US" sz="900" b="0" i="0" u="none" strike="noStrike" cap="none" dirty="0">
                  <a:solidFill>
                    <a:srgbClr val="000000"/>
                  </a:solidFill>
                  <a:latin typeface="Arial"/>
                  <a:ea typeface="Arial"/>
                  <a:cs typeface="Arial"/>
                  <a:sym typeface="Arial"/>
                </a:rPr>
                <a:t>, un </a:t>
              </a:r>
              <a:r>
                <a:rPr lang="en-US" sz="900" b="0" i="0" u="none" strike="noStrike" cap="none" dirty="0" err="1">
                  <a:solidFill>
                    <a:srgbClr val="000000"/>
                  </a:solidFill>
                  <a:latin typeface="Arial"/>
                  <a:ea typeface="Arial"/>
                  <a:cs typeface="Arial"/>
                  <a:sym typeface="Arial"/>
                </a:rPr>
                <a:t>pielāgojiet</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savu</a:t>
              </a:r>
              <a:r>
                <a:rPr lang="en-US" sz="900" b="0" i="0" u="none" strike="noStrike" cap="none" dirty="0">
                  <a:solidFill>
                    <a:srgbClr val="000000"/>
                  </a:solidFill>
                  <a:latin typeface="Arial"/>
                  <a:ea typeface="Arial"/>
                  <a:cs typeface="Arial"/>
                  <a:sym typeface="Arial"/>
                </a:rPr>
                <a:t> CV un </a:t>
              </a:r>
              <a:r>
                <a:rPr lang="en-US" sz="900" b="0" i="0" u="none" strike="noStrike" cap="none" dirty="0" err="1">
                  <a:solidFill>
                    <a:srgbClr val="000000"/>
                  </a:solidFill>
                  <a:latin typeface="Arial"/>
                  <a:ea typeface="Arial"/>
                  <a:cs typeface="Arial"/>
                  <a:sym typeface="Arial"/>
                </a:rPr>
                <a:t>motivācijas</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vēstuli</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konkrētajam</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darbam</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uz</a:t>
              </a:r>
              <a:r>
                <a:rPr lang="en-US" sz="900" b="0" i="0" u="none" strike="noStrike" cap="none" dirty="0">
                  <a:solidFill>
                    <a:srgbClr val="000000"/>
                  </a:solidFill>
                  <a:latin typeface="Arial"/>
                  <a:ea typeface="Arial"/>
                  <a:cs typeface="Arial"/>
                  <a:sym typeface="Arial"/>
                </a:rPr>
                <a:t> kuru </a:t>
              </a:r>
              <a:r>
                <a:rPr lang="en-US" sz="900" b="0" i="0" u="none" strike="noStrike" cap="none" dirty="0" err="1">
                  <a:solidFill>
                    <a:srgbClr val="000000"/>
                  </a:solidFill>
                  <a:latin typeface="Arial"/>
                  <a:ea typeface="Arial"/>
                  <a:cs typeface="Arial"/>
                  <a:sym typeface="Arial"/>
                </a:rPr>
                <a:t>pretendējat</a:t>
              </a:r>
              <a:r>
                <a:rPr lang="en-US" sz="900" b="0" i="0" u="none" strike="noStrike" cap="none" dirty="0">
                  <a:solidFill>
                    <a:srgbClr val="000000"/>
                  </a:solidFill>
                  <a:latin typeface="Arial"/>
                  <a:ea typeface="Arial"/>
                  <a:cs typeface="Arial"/>
                  <a:sym typeface="Arial"/>
                </a:rPr>
                <a:t>.</a:t>
              </a:r>
              <a:endParaRPr dirty="0"/>
            </a:p>
          </p:txBody>
        </p:sp>
        <p:sp>
          <p:nvSpPr>
            <p:cNvPr id="481" name="Google Shape;481;p30"/>
            <p:cNvSpPr/>
            <p:nvPr/>
          </p:nvSpPr>
          <p:spPr>
            <a:xfrm>
              <a:off x="214871" y="1470"/>
              <a:ext cx="2117700" cy="642900"/>
            </a:xfrm>
            <a:prstGeom prst="roundRect">
              <a:avLst>
                <a:gd name="adj" fmla="val 16667"/>
              </a:avLst>
            </a:prstGeom>
            <a:solidFill>
              <a:schemeClr val="lt1"/>
            </a:solidFill>
            <a:ln w="25400" cap="flat" cmpd="sng">
              <a:solidFill>
                <a:srgbClr val="3F54B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0"/>
            <p:cNvSpPr/>
            <p:nvPr/>
          </p:nvSpPr>
          <p:spPr>
            <a:xfrm rot="5400000">
              <a:off x="5198114" y="-2124957"/>
              <a:ext cx="514200" cy="6245400"/>
            </a:xfrm>
            <a:prstGeom prst="round2SameRect">
              <a:avLst>
                <a:gd name="adj1" fmla="val 16667"/>
                <a:gd name="adj2" fmla="val 0"/>
              </a:avLst>
            </a:prstGeom>
            <a:solidFill>
              <a:schemeClr val="lt1">
                <a:alpha val="89803"/>
              </a:schemeClr>
            </a:solidFill>
            <a:ln w="25400" cap="flat" cmpd="sng">
              <a:solidFill>
                <a:schemeClr val="accent1">
                  <a:alpha val="89803"/>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0"/>
            <p:cNvSpPr txBox="1"/>
            <p:nvPr/>
          </p:nvSpPr>
          <p:spPr>
            <a:xfrm>
              <a:off x="2332641" y="765745"/>
              <a:ext cx="6220200" cy="464100"/>
            </a:xfrm>
            <a:prstGeom prst="rect">
              <a:avLst/>
            </a:prstGeom>
            <a:noFill/>
            <a:ln>
              <a:noFill/>
            </a:ln>
          </p:spPr>
          <p:txBody>
            <a:bodyPr spcFirstLastPara="1" wrap="square" lIns="34275" tIns="17125" rIns="34275" bIns="17125" anchor="ctr" anchorCtr="0">
              <a:noAutofit/>
            </a:bodyPr>
            <a:lstStyle/>
            <a:p>
              <a:pPr marL="57150" marR="0" lvl="1" indent="-57150" algn="l" rtl="0">
                <a:lnSpc>
                  <a:spcPct val="90000"/>
                </a:lnSpc>
                <a:spcBef>
                  <a:spcPts val="0"/>
                </a:spcBef>
                <a:spcAft>
                  <a:spcPts val="0"/>
                </a:spcAft>
                <a:buClr>
                  <a:srgbClr val="000000"/>
                </a:buClr>
                <a:buSzPts val="900"/>
                <a:buFont typeface="Arial"/>
                <a:buNone/>
              </a:pPr>
              <a:r>
                <a:rPr lang="en-US" sz="900" b="0" i="0" u="none" strike="noStrike" cap="none" dirty="0" err="1">
                  <a:solidFill>
                    <a:srgbClr val="000000"/>
                  </a:solidFill>
                  <a:latin typeface="Arial"/>
                  <a:ea typeface="Arial"/>
                  <a:cs typeface="Arial"/>
                  <a:sym typeface="Arial"/>
                </a:rPr>
                <a:t>Mūsdienu</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digitālajā</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laikmetā</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ir</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svarīgi</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nodrošināt</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profesionālu</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tiešsaistes</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klātbūtni</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Izveidojiet</a:t>
              </a:r>
              <a:r>
                <a:rPr lang="en-US" sz="900" b="0" i="0" u="none" strike="noStrike" cap="none" dirty="0">
                  <a:solidFill>
                    <a:srgbClr val="000000"/>
                  </a:solidFill>
                  <a:latin typeface="Arial"/>
                  <a:ea typeface="Arial"/>
                  <a:cs typeface="Arial"/>
                  <a:sym typeface="Arial"/>
                </a:rPr>
                <a:t> LinkedIn </a:t>
              </a:r>
              <a:r>
                <a:rPr lang="en-US" sz="900" b="0" i="0" u="none" strike="noStrike" cap="none" dirty="0" err="1">
                  <a:solidFill>
                    <a:srgbClr val="000000"/>
                  </a:solidFill>
                  <a:latin typeface="Arial"/>
                  <a:ea typeface="Arial"/>
                  <a:cs typeface="Arial"/>
                  <a:sym typeface="Arial"/>
                </a:rPr>
                <a:t>profilu</a:t>
              </a:r>
              <a:r>
                <a:rPr lang="en-US" sz="900" b="0" i="0" u="none" strike="noStrike" cap="none" dirty="0">
                  <a:solidFill>
                    <a:srgbClr val="000000"/>
                  </a:solidFill>
                  <a:latin typeface="Arial"/>
                  <a:ea typeface="Arial"/>
                  <a:cs typeface="Arial"/>
                  <a:sym typeface="Arial"/>
                </a:rPr>
                <a:t> un </a:t>
              </a:r>
              <a:r>
                <a:rPr lang="en-US" sz="900" b="0" i="0" u="none" strike="noStrike" cap="none" dirty="0" err="1">
                  <a:solidFill>
                    <a:srgbClr val="000000"/>
                  </a:solidFill>
                  <a:latin typeface="Arial"/>
                  <a:ea typeface="Arial"/>
                  <a:cs typeface="Arial"/>
                  <a:sym typeface="Arial"/>
                </a:rPr>
                <a:t>pārliecinieties</a:t>
              </a:r>
              <a:r>
                <a:rPr lang="en-US" sz="900" b="0" i="0" u="none" strike="noStrike" cap="none" dirty="0">
                  <a:solidFill>
                    <a:srgbClr val="000000"/>
                  </a:solidFill>
                  <a:latin typeface="Arial"/>
                  <a:ea typeface="Arial"/>
                  <a:cs typeface="Arial"/>
                  <a:sym typeface="Arial"/>
                </a:rPr>
                <a:t>, ka </a:t>
              </a:r>
              <a:r>
                <a:rPr lang="en-US" sz="900" b="0" i="0" u="none" strike="noStrike" cap="none" dirty="0" err="1">
                  <a:solidFill>
                    <a:srgbClr val="000000"/>
                  </a:solidFill>
                  <a:latin typeface="Arial"/>
                  <a:ea typeface="Arial"/>
                  <a:cs typeface="Arial"/>
                  <a:sym typeface="Arial"/>
                </a:rPr>
                <a:t>tas</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ir</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atjaunināts</a:t>
              </a:r>
              <a:r>
                <a:rPr lang="en-US" sz="900" b="0" i="0" u="none" strike="noStrike" cap="none" dirty="0">
                  <a:solidFill>
                    <a:srgbClr val="000000"/>
                  </a:solidFill>
                  <a:latin typeface="Arial"/>
                  <a:ea typeface="Arial"/>
                  <a:cs typeface="Arial"/>
                  <a:sym typeface="Arial"/>
                </a:rPr>
                <a:t> un </a:t>
              </a:r>
              <a:r>
                <a:rPr lang="en-US" sz="900" b="0" i="0" u="none" strike="noStrike" cap="none" dirty="0" err="1">
                  <a:solidFill>
                    <a:srgbClr val="000000"/>
                  </a:solidFill>
                  <a:latin typeface="Arial"/>
                  <a:ea typeface="Arial"/>
                  <a:cs typeface="Arial"/>
                  <a:sym typeface="Arial"/>
                </a:rPr>
                <a:t>pilnīgs</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Izmantojiet</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sociālo</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mediju</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platformas</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piemēram</a:t>
              </a:r>
              <a:r>
                <a:rPr lang="en-US" sz="900" b="0" i="0" u="none" strike="noStrike" cap="none" dirty="0">
                  <a:solidFill>
                    <a:srgbClr val="000000"/>
                  </a:solidFill>
                  <a:latin typeface="Arial"/>
                  <a:ea typeface="Arial"/>
                  <a:cs typeface="Arial"/>
                  <a:sym typeface="Arial"/>
                </a:rPr>
                <a:t>, Twitter </a:t>
              </a:r>
              <a:r>
                <a:rPr lang="en-US" sz="900" b="0" i="0" u="none" strike="noStrike" cap="none" dirty="0" err="1">
                  <a:solidFill>
                    <a:srgbClr val="000000"/>
                  </a:solidFill>
                  <a:latin typeface="Arial"/>
                  <a:ea typeface="Arial"/>
                  <a:cs typeface="Arial"/>
                  <a:sym typeface="Arial"/>
                </a:rPr>
                <a:t>vai</a:t>
              </a:r>
              <a:r>
                <a:rPr lang="en-US" sz="900" b="0" i="0" u="none" strike="noStrike" cap="none" dirty="0">
                  <a:solidFill>
                    <a:srgbClr val="000000"/>
                  </a:solidFill>
                  <a:latin typeface="Arial"/>
                  <a:ea typeface="Arial"/>
                  <a:cs typeface="Arial"/>
                  <a:sym typeface="Arial"/>
                </a:rPr>
                <a:t> Instagram, </a:t>
              </a:r>
              <a:r>
                <a:rPr lang="en-US" sz="900" b="0" i="0" u="none" strike="noStrike" cap="none" dirty="0" err="1">
                  <a:solidFill>
                    <a:srgbClr val="000000"/>
                  </a:solidFill>
                  <a:latin typeface="Arial"/>
                  <a:ea typeface="Arial"/>
                  <a:cs typeface="Arial"/>
                  <a:sym typeface="Arial"/>
                </a:rPr>
                <a:t>lai</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demonstrētu</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savu</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darbu</a:t>
              </a:r>
              <a:r>
                <a:rPr lang="en-US" sz="900" b="0" i="0" u="none" strike="noStrike" cap="none" dirty="0">
                  <a:solidFill>
                    <a:srgbClr val="000000"/>
                  </a:solidFill>
                  <a:latin typeface="Arial"/>
                  <a:ea typeface="Arial"/>
                  <a:cs typeface="Arial"/>
                  <a:sym typeface="Arial"/>
                </a:rPr>
                <a:t> un </a:t>
              </a:r>
              <a:r>
                <a:rPr lang="en-US" sz="900" b="0" i="0" u="none" strike="noStrike" cap="none" dirty="0" err="1">
                  <a:solidFill>
                    <a:srgbClr val="000000"/>
                  </a:solidFill>
                  <a:latin typeface="Arial"/>
                  <a:ea typeface="Arial"/>
                  <a:cs typeface="Arial"/>
                  <a:sym typeface="Arial"/>
                </a:rPr>
                <a:t>sazinātos</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ar</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citiem</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savā</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jomā</a:t>
              </a:r>
              <a:r>
                <a:rPr lang="en-US" sz="900" b="0" i="0" u="none" strike="noStrike" cap="none" dirty="0">
                  <a:solidFill>
                    <a:srgbClr val="000000"/>
                  </a:solidFill>
                  <a:latin typeface="Arial"/>
                  <a:ea typeface="Arial"/>
                  <a:cs typeface="Arial"/>
                  <a:sym typeface="Arial"/>
                </a:rPr>
                <a:t>.</a:t>
              </a:r>
              <a:endParaRPr dirty="0"/>
            </a:p>
          </p:txBody>
        </p:sp>
        <p:sp>
          <p:nvSpPr>
            <p:cNvPr id="484" name="Google Shape;484;p30"/>
            <p:cNvSpPr/>
            <p:nvPr/>
          </p:nvSpPr>
          <p:spPr>
            <a:xfrm>
              <a:off x="214871" y="676367"/>
              <a:ext cx="2117700" cy="642900"/>
            </a:xfrm>
            <a:prstGeom prst="roundRect">
              <a:avLst>
                <a:gd name="adj" fmla="val 16667"/>
              </a:avLst>
            </a:prstGeom>
            <a:solidFill>
              <a:schemeClr val="lt1"/>
            </a:solidFill>
            <a:ln w="25400" cap="flat" cmpd="sng">
              <a:solidFill>
                <a:srgbClr val="3F54B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0"/>
            <p:cNvSpPr txBox="1"/>
            <p:nvPr/>
          </p:nvSpPr>
          <p:spPr>
            <a:xfrm>
              <a:off x="246248" y="707744"/>
              <a:ext cx="2055000" cy="579900"/>
            </a:xfrm>
            <a:prstGeom prst="rect">
              <a:avLst/>
            </a:prstGeom>
            <a:noFill/>
            <a:ln>
              <a:noFill/>
            </a:ln>
          </p:spPr>
          <p:txBody>
            <a:bodyPr spcFirstLastPara="1" wrap="square" lIns="57150" tIns="28575" rIns="57150" bIns="2857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dirty="0" err="1">
                  <a:solidFill>
                    <a:schemeClr val="dk1"/>
                  </a:solidFill>
                  <a:latin typeface="Arial"/>
                  <a:ea typeface="Arial"/>
                  <a:cs typeface="Arial"/>
                  <a:sym typeface="Arial"/>
                </a:rPr>
                <a:t>Attīstiet</a:t>
              </a:r>
              <a:r>
                <a:rPr lang="en-US" sz="1500" b="0" i="0" u="none" strike="noStrike" cap="none" dirty="0">
                  <a:solidFill>
                    <a:schemeClr val="dk1"/>
                  </a:solidFill>
                  <a:latin typeface="Arial"/>
                  <a:ea typeface="Arial"/>
                  <a:cs typeface="Arial"/>
                  <a:sym typeface="Arial"/>
                </a:rPr>
                <a:t> </a:t>
              </a:r>
              <a:r>
                <a:rPr lang="en-US" sz="1500" b="0" i="0" u="none" strike="noStrike" cap="none" dirty="0" err="1">
                  <a:solidFill>
                    <a:schemeClr val="dk1"/>
                  </a:solidFill>
                  <a:latin typeface="Arial"/>
                  <a:ea typeface="Arial"/>
                  <a:cs typeface="Arial"/>
                  <a:sym typeface="Arial"/>
                </a:rPr>
                <a:t>profesionālu</a:t>
              </a:r>
              <a:r>
                <a:rPr lang="en-US" sz="1500" b="0" i="0" u="none" strike="noStrike" cap="none" dirty="0">
                  <a:solidFill>
                    <a:schemeClr val="dk1"/>
                  </a:solidFill>
                  <a:latin typeface="Arial"/>
                  <a:ea typeface="Arial"/>
                  <a:cs typeface="Arial"/>
                  <a:sym typeface="Arial"/>
                </a:rPr>
                <a:t> </a:t>
              </a:r>
              <a:r>
                <a:rPr lang="en-US" sz="1500" b="0" i="0" u="none" strike="noStrike" cap="none" dirty="0" err="1">
                  <a:solidFill>
                    <a:schemeClr val="dk1"/>
                  </a:solidFill>
                  <a:latin typeface="Arial"/>
                  <a:ea typeface="Arial"/>
                  <a:cs typeface="Arial"/>
                  <a:sym typeface="Arial"/>
                </a:rPr>
                <a:t>tiešsaistes</a:t>
              </a:r>
              <a:r>
                <a:rPr lang="en-US" sz="1500" b="0" i="0" u="none" strike="noStrike" cap="none" dirty="0">
                  <a:solidFill>
                    <a:schemeClr val="dk1"/>
                  </a:solidFill>
                  <a:latin typeface="Arial"/>
                  <a:ea typeface="Arial"/>
                  <a:cs typeface="Arial"/>
                  <a:sym typeface="Arial"/>
                </a:rPr>
                <a:t> </a:t>
              </a:r>
              <a:r>
                <a:rPr lang="en-US" sz="1500" b="0" i="0" u="none" strike="noStrike" cap="none" dirty="0" err="1">
                  <a:solidFill>
                    <a:schemeClr val="dk1"/>
                  </a:solidFill>
                  <a:latin typeface="Arial"/>
                  <a:ea typeface="Arial"/>
                  <a:cs typeface="Arial"/>
                  <a:sym typeface="Arial"/>
                </a:rPr>
                <a:t>klātbūtni</a:t>
              </a:r>
              <a:endParaRPr dirty="0">
                <a:solidFill>
                  <a:schemeClr val="dk1"/>
                </a:solidFill>
              </a:endParaRPr>
            </a:p>
          </p:txBody>
        </p:sp>
        <p:sp>
          <p:nvSpPr>
            <p:cNvPr id="486" name="Google Shape;486;p30"/>
            <p:cNvSpPr/>
            <p:nvPr/>
          </p:nvSpPr>
          <p:spPr>
            <a:xfrm rot="5400000">
              <a:off x="5198114" y="-1450059"/>
              <a:ext cx="514200" cy="6245400"/>
            </a:xfrm>
            <a:prstGeom prst="round2SameRect">
              <a:avLst>
                <a:gd name="adj1" fmla="val 16667"/>
                <a:gd name="adj2" fmla="val 0"/>
              </a:avLst>
            </a:prstGeom>
            <a:solidFill>
              <a:schemeClr val="lt1">
                <a:alpha val="89803"/>
              </a:schemeClr>
            </a:solidFill>
            <a:ln w="25400" cap="flat" cmpd="sng">
              <a:solidFill>
                <a:schemeClr val="accent1">
                  <a:alpha val="89803"/>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0"/>
            <p:cNvSpPr txBox="1"/>
            <p:nvPr/>
          </p:nvSpPr>
          <p:spPr>
            <a:xfrm>
              <a:off x="2332641" y="1440643"/>
              <a:ext cx="6220200" cy="464100"/>
            </a:xfrm>
            <a:prstGeom prst="rect">
              <a:avLst/>
            </a:prstGeom>
            <a:noFill/>
            <a:ln>
              <a:noFill/>
            </a:ln>
          </p:spPr>
          <p:txBody>
            <a:bodyPr spcFirstLastPara="1" wrap="square" lIns="34275" tIns="17125" rIns="34275" bIns="17125" anchor="ctr" anchorCtr="0">
              <a:noAutofit/>
            </a:bodyPr>
            <a:lstStyle/>
            <a:p>
              <a:pPr marL="57150" marR="0" lvl="1" indent="-57150" algn="l" rtl="0">
                <a:lnSpc>
                  <a:spcPct val="90000"/>
                </a:lnSpc>
                <a:spcBef>
                  <a:spcPts val="0"/>
                </a:spcBef>
                <a:spcAft>
                  <a:spcPts val="0"/>
                </a:spcAft>
                <a:buClr>
                  <a:srgbClr val="000000"/>
                </a:buClr>
                <a:buSzPts val="900"/>
                <a:buFont typeface="Arial"/>
                <a:buNone/>
              </a:pPr>
              <a:r>
                <a:rPr lang="lv-LV" sz="900" b="0" i="0" u="none" strike="noStrike" cap="none" dirty="0">
                  <a:solidFill>
                    <a:srgbClr val="000000"/>
                  </a:solidFill>
                  <a:latin typeface="Arial"/>
                  <a:ea typeface="Arial"/>
                  <a:cs typeface="Arial"/>
                  <a:sym typeface="Arial"/>
                </a:rPr>
                <a:t>Tīklošana ir spēcīgs rīks karjeras izaugsmei. Apmeklējiet nozares pasākumus, pievienojieties profesionālām organizācijām un piedalieties tiešsaistes forumos vai grupās, kas ir saistītas ar jūsu jomu. Veidojot tīklus, noteikti skaidri un kodolīgi paziņojiet savas prasmes un pieredzi.</a:t>
              </a:r>
              <a:endParaRPr dirty="0"/>
            </a:p>
          </p:txBody>
        </p:sp>
        <p:sp>
          <p:nvSpPr>
            <p:cNvPr id="488" name="Google Shape;488;p30"/>
            <p:cNvSpPr/>
            <p:nvPr/>
          </p:nvSpPr>
          <p:spPr>
            <a:xfrm>
              <a:off x="214871" y="1351264"/>
              <a:ext cx="2117700" cy="642900"/>
            </a:xfrm>
            <a:prstGeom prst="roundRect">
              <a:avLst>
                <a:gd name="adj" fmla="val 16667"/>
              </a:avLst>
            </a:prstGeom>
            <a:solidFill>
              <a:schemeClr val="lt1"/>
            </a:solidFill>
            <a:ln w="25400" cap="flat" cmpd="sng">
              <a:solidFill>
                <a:srgbClr val="3F54B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0"/>
            <p:cNvSpPr txBox="1"/>
            <p:nvPr/>
          </p:nvSpPr>
          <p:spPr>
            <a:xfrm>
              <a:off x="246248" y="1382641"/>
              <a:ext cx="2055000" cy="579900"/>
            </a:xfrm>
            <a:prstGeom prst="rect">
              <a:avLst/>
            </a:prstGeom>
            <a:noFill/>
            <a:ln>
              <a:noFill/>
            </a:ln>
          </p:spPr>
          <p:txBody>
            <a:bodyPr spcFirstLastPara="1" wrap="square" lIns="57150" tIns="28575" rIns="57150" bIns="2857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dirty="0" err="1">
                  <a:solidFill>
                    <a:schemeClr val="dk1"/>
                  </a:solidFill>
                  <a:latin typeface="Arial"/>
                  <a:ea typeface="Arial"/>
                  <a:cs typeface="Arial"/>
                  <a:sym typeface="Arial"/>
                </a:rPr>
                <a:t>Sazinieties</a:t>
              </a:r>
              <a:r>
                <a:rPr lang="en-US" sz="1500" b="0" i="0" u="none" strike="noStrike" cap="none" dirty="0">
                  <a:solidFill>
                    <a:schemeClr val="dk1"/>
                  </a:solidFill>
                  <a:latin typeface="Arial"/>
                  <a:ea typeface="Arial"/>
                  <a:cs typeface="Arial"/>
                  <a:sym typeface="Arial"/>
                </a:rPr>
                <a:t> </a:t>
              </a:r>
              <a:r>
                <a:rPr lang="en-US" sz="1500" b="0" i="0" u="none" strike="noStrike" cap="none" dirty="0" err="1">
                  <a:solidFill>
                    <a:schemeClr val="dk1"/>
                  </a:solidFill>
                  <a:latin typeface="Arial"/>
                  <a:ea typeface="Arial"/>
                  <a:cs typeface="Arial"/>
                  <a:sym typeface="Arial"/>
                </a:rPr>
                <a:t>ar</a:t>
              </a:r>
              <a:r>
                <a:rPr lang="en-US" sz="1500" b="0" i="0" u="none" strike="noStrike" cap="none" dirty="0">
                  <a:solidFill>
                    <a:schemeClr val="dk1"/>
                  </a:solidFill>
                  <a:latin typeface="Arial"/>
                  <a:ea typeface="Arial"/>
                  <a:cs typeface="Arial"/>
                  <a:sym typeface="Arial"/>
                </a:rPr>
                <a:t> </a:t>
              </a:r>
              <a:r>
                <a:rPr lang="en-US" sz="1500" b="0" i="0" u="none" strike="noStrike" cap="none" dirty="0" err="1">
                  <a:solidFill>
                    <a:schemeClr val="dk1"/>
                  </a:solidFill>
                  <a:latin typeface="Arial"/>
                  <a:ea typeface="Arial"/>
                  <a:cs typeface="Arial"/>
                  <a:sym typeface="Arial"/>
                </a:rPr>
                <a:t>citiem</a:t>
              </a:r>
              <a:r>
                <a:rPr lang="en-US" sz="1500" b="0" i="0" u="none" strike="noStrike" cap="none" dirty="0">
                  <a:solidFill>
                    <a:schemeClr val="dk1"/>
                  </a:solidFill>
                  <a:latin typeface="Arial"/>
                  <a:ea typeface="Arial"/>
                  <a:cs typeface="Arial"/>
                  <a:sym typeface="Arial"/>
                </a:rPr>
                <a:t> </a:t>
              </a:r>
              <a:r>
                <a:rPr lang="en-US" sz="1500" b="0" i="0" u="none" strike="noStrike" cap="none" dirty="0" err="1">
                  <a:solidFill>
                    <a:schemeClr val="dk1"/>
                  </a:solidFill>
                  <a:latin typeface="Arial"/>
                  <a:ea typeface="Arial"/>
                  <a:cs typeface="Arial"/>
                  <a:sym typeface="Arial"/>
                </a:rPr>
                <a:t>savā</a:t>
              </a:r>
              <a:r>
                <a:rPr lang="en-US" sz="1500" b="0" i="0" u="none" strike="noStrike" cap="none" dirty="0">
                  <a:solidFill>
                    <a:schemeClr val="dk1"/>
                  </a:solidFill>
                  <a:latin typeface="Arial"/>
                  <a:ea typeface="Arial"/>
                  <a:cs typeface="Arial"/>
                  <a:sym typeface="Arial"/>
                </a:rPr>
                <a:t> </a:t>
              </a:r>
              <a:r>
                <a:rPr lang="en-US" sz="1500" b="0" i="0" u="none" strike="noStrike" cap="none" dirty="0" err="1">
                  <a:solidFill>
                    <a:schemeClr val="dk1"/>
                  </a:solidFill>
                  <a:latin typeface="Arial"/>
                  <a:ea typeface="Arial"/>
                  <a:cs typeface="Arial"/>
                  <a:sym typeface="Arial"/>
                </a:rPr>
                <a:t>jomā</a:t>
              </a:r>
              <a:endParaRPr dirty="0">
                <a:solidFill>
                  <a:schemeClr val="dk1"/>
                </a:solidFill>
              </a:endParaRPr>
            </a:p>
          </p:txBody>
        </p:sp>
        <p:sp>
          <p:nvSpPr>
            <p:cNvPr id="490" name="Google Shape;490;p30"/>
            <p:cNvSpPr/>
            <p:nvPr/>
          </p:nvSpPr>
          <p:spPr>
            <a:xfrm rot="5400000">
              <a:off x="5198114" y="-775162"/>
              <a:ext cx="514200" cy="6245400"/>
            </a:xfrm>
            <a:prstGeom prst="round2SameRect">
              <a:avLst>
                <a:gd name="adj1" fmla="val 16667"/>
                <a:gd name="adj2" fmla="val 0"/>
              </a:avLst>
            </a:prstGeom>
            <a:solidFill>
              <a:schemeClr val="lt1">
                <a:alpha val="89803"/>
              </a:schemeClr>
            </a:solidFill>
            <a:ln w="25400" cap="flat" cmpd="sng">
              <a:solidFill>
                <a:schemeClr val="accent1">
                  <a:alpha val="89803"/>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0"/>
            <p:cNvSpPr txBox="1"/>
            <p:nvPr/>
          </p:nvSpPr>
          <p:spPr>
            <a:xfrm>
              <a:off x="2332641" y="2115540"/>
              <a:ext cx="6220200" cy="464100"/>
            </a:xfrm>
            <a:prstGeom prst="rect">
              <a:avLst/>
            </a:prstGeom>
            <a:noFill/>
            <a:ln>
              <a:noFill/>
            </a:ln>
          </p:spPr>
          <p:txBody>
            <a:bodyPr spcFirstLastPara="1" wrap="square" lIns="34275" tIns="17125" rIns="34275" bIns="17125" anchor="ctr" anchorCtr="0">
              <a:noAutofit/>
            </a:bodyPr>
            <a:lstStyle/>
            <a:p>
              <a:pPr marL="57150" marR="0" lvl="1" indent="-57150" algn="l" rtl="0">
                <a:lnSpc>
                  <a:spcPct val="90000"/>
                </a:lnSpc>
                <a:spcBef>
                  <a:spcPts val="0"/>
                </a:spcBef>
                <a:spcAft>
                  <a:spcPts val="0"/>
                </a:spcAft>
                <a:buClr>
                  <a:srgbClr val="000000"/>
                </a:buClr>
                <a:buSzPts val="900"/>
                <a:buFont typeface="Arial"/>
                <a:buNone/>
              </a:pPr>
              <a:r>
                <a:rPr lang="lv-LV" sz="900" b="0" i="0" u="none" strike="noStrike" cap="none" dirty="0">
                  <a:solidFill>
                    <a:srgbClr val="000000"/>
                  </a:solidFill>
                  <a:latin typeface="Arial"/>
                  <a:ea typeface="Arial"/>
                  <a:cs typeface="Arial"/>
                  <a:sym typeface="Arial"/>
                </a:rPr>
                <a:t>Lifta runa ir īss, pārliecinošs paziņojums, kurā ir apkopots, kas jūs esat, ko jūs darāt un ko varat piedāvāt. Praktizējiet savu lifta runu, lai īsā laikā varētu efektīvi sazināties par savām prasmēm un pieredzi.</a:t>
              </a:r>
              <a:endParaRPr dirty="0"/>
            </a:p>
          </p:txBody>
        </p:sp>
        <p:sp>
          <p:nvSpPr>
            <p:cNvPr id="492" name="Google Shape;492;p30"/>
            <p:cNvSpPr/>
            <p:nvPr/>
          </p:nvSpPr>
          <p:spPr>
            <a:xfrm>
              <a:off x="214871" y="2026161"/>
              <a:ext cx="2117700" cy="642900"/>
            </a:xfrm>
            <a:prstGeom prst="roundRect">
              <a:avLst>
                <a:gd name="adj" fmla="val 16667"/>
              </a:avLst>
            </a:prstGeom>
            <a:solidFill>
              <a:schemeClr val="lt1"/>
            </a:solidFill>
            <a:ln w="25400" cap="flat" cmpd="sng">
              <a:solidFill>
                <a:srgbClr val="3F54B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0"/>
            <p:cNvSpPr txBox="1"/>
            <p:nvPr/>
          </p:nvSpPr>
          <p:spPr>
            <a:xfrm>
              <a:off x="246248" y="2057538"/>
              <a:ext cx="2055000" cy="579900"/>
            </a:xfrm>
            <a:prstGeom prst="rect">
              <a:avLst/>
            </a:prstGeom>
            <a:noFill/>
            <a:ln>
              <a:noFill/>
            </a:ln>
          </p:spPr>
          <p:txBody>
            <a:bodyPr spcFirstLastPara="1" wrap="square" lIns="57150" tIns="28575" rIns="57150" bIns="2857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dirty="0" err="1">
                  <a:solidFill>
                    <a:schemeClr val="dk1"/>
                  </a:solidFill>
                  <a:latin typeface="Arial"/>
                  <a:ea typeface="Arial"/>
                  <a:cs typeface="Arial"/>
                  <a:sym typeface="Arial"/>
                </a:rPr>
                <a:t>Praktizējiet</a:t>
              </a:r>
              <a:r>
                <a:rPr lang="en-US" sz="1500" b="0" i="0" u="none" strike="noStrike" cap="none" dirty="0">
                  <a:solidFill>
                    <a:schemeClr val="dk1"/>
                  </a:solidFill>
                  <a:latin typeface="Arial"/>
                  <a:ea typeface="Arial"/>
                  <a:cs typeface="Arial"/>
                  <a:sym typeface="Arial"/>
                </a:rPr>
                <a:t> </a:t>
              </a:r>
              <a:r>
                <a:rPr lang="en-US" sz="1500" b="0" i="0" u="none" strike="noStrike" cap="none" dirty="0" err="1">
                  <a:solidFill>
                    <a:schemeClr val="dk1"/>
                  </a:solidFill>
                  <a:latin typeface="Arial"/>
                  <a:ea typeface="Arial"/>
                  <a:cs typeface="Arial"/>
                  <a:sym typeface="Arial"/>
                </a:rPr>
                <a:t>savu</a:t>
              </a:r>
              <a:r>
                <a:rPr lang="en-US" sz="1500" b="0" i="0" u="none" strike="noStrike" cap="none" dirty="0">
                  <a:solidFill>
                    <a:schemeClr val="dk1"/>
                  </a:solidFill>
                  <a:latin typeface="Arial"/>
                  <a:ea typeface="Arial"/>
                  <a:cs typeface="Arial"/>
                  <a:sym typeface="Arial"/>
                </a:rPr>
                <a:t> </a:t>
              </a:r>
              <a:r>
                <a:rPr lang="en-US" sz="1500" b="0" i="0" u="none" strike="noStrike" cap="none" dirty="0" err="1">
                  <a:solidFill>
                    <a:schemeClr val="dk1"/>
                  </a:solidFill>
                  <a:latin typeface="Arial"/>
                  <a:ea typeface="Arial"/>
                  <a:cs typeface="Arial"/>
                  <a:sym typeface="Arial"/>
                </a:rPr>
                <a:t>lifta</a:t>
              </a:r>
              <a:r>
                <a:rPr lang="en-US" sz="1500" b="0" i="0" u="none" strike="noStrike" cap="none" dirty="0">
                  <a:solidFill>
                    <a:schemeClr val="dk1"/>
                  </a:solidFill>
                  <a:latin typeface="Arial"/>
                  <a:ea typeface="Arial"/>
                  <a:cs typeface="Arial"/>
                  <a:sym typeface="Arial"/>
                </a:rPr>
                <a:t> </a:t>
              </a:r>
              <a:r>
                <a:rPr lang="en-US" sz="1500" b="0" i="0" u="none" strike="noStrike" cap="none" dirty="0" err="1">
                  <a:solidFill>
                    <a:schemeClr val="dk1"/>
                  </a:solidFill>
                  <a:latin typeface="Arial"/>
                  <a:ea typeface="Arial"/>
                  <a:cs typeface="Arial"/>
                  <a:sym typeface="Arial"/>
                </a:rPr>
                <a:t>runu</a:t>
              </a:r>
              <a:endParaRPr dirty="0">
                <a:solidFill>
                  <a:schemeClr val="dk1"/>
                </a:solidFill>
              </a:endParaRPr>
            </a:p>
          </p:txBody>
        </p:sp>
        <p:sp>
          <p:nvSpPr>
            <p:cNvPr id="494" name="Google Shape;494;p30"/>
            <p:cNvSpPr/>
            <p:nvPr/>
          </p:nvSpPr>
          <p:spPr>
            <a:xfrm rot="5400000">
              <a:off x="5211929" y="-113915"/>
              <a:ext cx="514200" cy="6272700"/>
            </a:xfrm>
            <a:prstGeom prst="round2SameRect">
              <a:avLst>
                <a:gd name="adj1" fmla="val 16667"/>
                <a:gd name="adj2" fmla="val 0"/>
              </a:avLst>
            </a:prstGeom>
            <a:solidFill>
              <a:schemeClr val="lt1">
                <a:alpha val="89803"/>
              </a:schemeClr>
            </a:solidFill>
            <a:ln w="25400" cap="flat" cmpd="sng">
              <a:solidFill>
                <a:schemeClr val="accent1">
                  <a:alpha val="89803"/>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0"/>
            <p:cNvSpPr txBox="1"/>
            <p:nvPr/>
          </p:nvSpPr>
          <p:spPr>
            <a:xfrm>
              <a:off x="2332641" y="2790436"/>
              <a:ext cx="6247500" cy="464100"/>
            </a:xfrm>
            <a:prstGeom prst="rect">
              <a:avLst/>
            </a:prstGeom>
            <a:noFill/>
            <a:ln>
              <a:noFill/>
            </a:ln>
          </p:spPr>
          <p:txBody>
            <a:bodyPr spcFirstLastPara="1" wrap="square" lIns="34275" tIns="17125" rIns="34275" bIns="17125" anchor="ctr" anchorCtr="0">
              <a:noAutofit/>
            </a:bodyPr>
            <a:lstStyle/>
            <a:p>
              <a:pPr marL="57150" marR="0" lvl="1" indent="-57150" algn="l" rtl="0">
                <a:lnSpc>
                  <a:spcPct val="90000"/>
                </a:lnSpc>
                <a:spcBef>
                  <a:spcPts val="0"/>
                </a:spcBef>
                <a:spcAft>
                  <a:spcPts val="0"/>
                </a:spcAft>
                <a:buClr>
                  <a:srgbClr val="000000"/>
                </a:buClr>
                <a:buSzPts val="900"/>
                <a:buFont typeface="Arial"/>
                <a:buNone/>
              </a:pPr>
              <a:r>
                <a:rPr lang="en-US" sz="900" b="0" i="0" u="none" strike="noStrike" cap="none" dirty="0" err="1">
                  <a:solidFill>
                    <a:srgbClr val="000000"/>
                  </a:solidFill>
                  <a:latin typeface="Arial"/>
                  <a:ea typeface="Arial"/>
                  <a:cs typeface="Arial"/>
                  <a:sym typeface="Arial"/>
                </a:rPr>
                <a:t>Gatavojoties</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intervijai</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padomājiet</a:t>
              </a:r>
              <a:r>
                <a:rPr lang="en-US" sz="900" b="0" i="0" u="none" strike="noStrike" cap="none" dirty="0">
                  <a:solidFill>
                    <a:srgbClr val="000000"/>
                  </a:solidFill>
                  <a:latin typeface="Arial"/>
                  <a:ea typeface="Arial"/>
                  <a:cs typeface="Arial"/>
                  <a:sym typeface="Arial"/>
                </a:rPr>
                <a:t> par to, </a:t>
              </a:r>
              <a:r>
                <a:rPr lang="en-US" sz="900" b="0" i="0" u="none" strike="noStrike" cap="none" dirty="0" err="1">
                  <a:solidFill>
                    <a:srgbClr val="000000"/>
                  </a:solidFill>
                  <a:latin typeface="Arial"/>
                  <a:ea typeface="Arial"/>
                  <a:cs typeface="Arial"/>
                  <a:sym typeface="Arial"/>
                </a:rPr>
                <a:t>kā</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jūs</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varat</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nodot</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savas</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prasmes</a:t>
              </a:r>
              <a:r>
                <a:rPr lang="en-US" sz="900" b="0" i="0" u="none" strike="noStrike" cap="none" dirty="0">
                  <a:solidFill>
                    <a:srgbClr val="000000"/>
                  </a:solidFill>
                  <a:latin typeface="Arial"/>
                  <a:ea typeface="Arial"/>
                  <a:cs typeface="Arial"/>
                  <a:sym typeface="Arial"/>
                </a:rPr>
                <a:t> un </a:t>
              </a:r>
              <a:r>
                <a:rPr lang="en-US" sz="900" b="0" i="0" u="none" strike="noStrike" cap="none" dirty="0" err="1">
                  <a:solidFill>
                    <a:srgbClr val="000000"/>
                  </a:solidFill>
                  <a:latin typeface="Arial"/>
                  <a:ea typeface="Arial"/>
                  <a:cs typeface="Arial"/>
                  <a:sym typeface="Arial"/>
                </a:rPr>
                <a:t>pieredzi</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tādā</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veidā</a:t>
              </a:r>
              <a:r>
                <a:rPr lang="en-US" sz="900" b="0" i="0" u="none" strike="noStrike" cap="none" dirty="0">
                  <a:solidFill>
                    <a:srgbClr val="000000"/>
                  </a:solidFill>
                  <a:latin typeface="Arial"/>
                  <a:ea typeface="Arial"/>
                  <a:cs typeface="Arial"/>
                  <a:sym typeface="Arial"/>
                </a:rPr>
                <a:t>, kas </a:t>
              </a:r>
              <a:r>
                <a:rPr lang="en-US" sz="900" b="0" i="0" u="none" strike="noStrike" cap="none" dirty="0" err="1">
                  <a:solidFill>
                    <a:srgbClr val="000000"/>
                  </a:solidFill>
                  <a:latin typeface="Arial"/>
                  <a:ea typeface="Arial"/>
                  <a:cs typeface="Arial"/>
                  <a:sym typeface="Arial"/>
                </a:rPr>
                <a:t>ir</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atbilstošs</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darbam</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uz</a:t>
              </a:r>
              <a:r>
                <a:rPr lang="en-US" sz="900" b="0" i="0" u="none" strike="noStrike" cap="none" dirty="0">
                  <a:solidFill>
                    <a:srgbClr val="000000"/>
                  </a:solidFill>
                  <a:latin typeface="Arial"/>
                  <a:ea typeface="Arial"/>
                  <a:cs typeface="Arial"/>
                  <a:sym typeface="Arial"/>
                </a:rPr>
                <a:t> kuru </a:t>
              </a:r>
              <a:r>
                <a:rPr lang="en-US" sz="900" b="0" i="0" u="none" strike="noStrike" cap="none" dirty="0" err="1">
                  <a:solidFill>
                    <a:srgbClr val="000000"/>
                  </a:solidFill>
                  <a:latin typeface="Arial"/>
                  <a:ea typeface="Arial"/>
                  <a:cs typeface="Arial"/>
                  <a:sym typeface="Arial"/>
                </a:rPr>
                <a:t>pretendējat</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Izmantojiet</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konkrētus</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piemērus</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lai</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demonstrētu</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savas</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prasmes</a:t>
              </a:r>
              <a:r>
                <a:rPr lang="en-US" sz="900" b="0" i="0" u="none" strike="noStrike" cap="none" dirty="0">
                  <a:solidFill>
                    <a:srgbClr val="000000"/>
                  </a:solidFill>
                  <a:latin typeface="Arial"/>
                  <a:ea typeface="Arial"/>
                  <a:cs typeface="Arial"/>
                  <a:sym typeface="Arial"/>
                </a:rPr>
                <a:t> un </a:t>
              </a:r>
              <a:r>
                <a:rPr lang="en-US" sz="900" b="0" i="0" u="none" strike="noStrike" cap="none" dirty="0" err="1">
                  <a:solidFill>
                    <a:srgbClr val="000000"/>
                  </a:solidFill>
                  <a:latin typeface="Arial"/>
                  <a:ea typeface="Arial"/>
                  <a:cs typeface="Arial"/>
                  <a:sym typeface="Arial"/>
                </a:rPr>
                <a:t>esiet</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gatavi</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atbildēt</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uz</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jautājumiem</a:t>
              </a:r>
              <a:r>
                <a:rPr lang="en-US" sz="900" b="0" i="0" u="none" strike="noStrike" cap="none" dirty="0">
                  <a:solidFill>
                    <a:srgbClr val="000000"/>
                  </a:solidFill>
                  <a:latin typeface="Arial"/>
                  <a:ea typeface="Arial"/>
                  <a:cs typeface="Arial"/>
                  <a:sym typeface="Arial"/>
                </a:rPr>
                <a:t> par </a:t>
              </a:r>
              <a:r>
                <a:rPr lang="en-US" sz="900" b="0" i="0" u="none" strike="noStrike" cap="none" dirty="0" err="1">
                  <a:solidFill>
                    <a:srgbClr val="000000"/>
                  </a:solidFill>
                  <a:latin typeface="Arial"/>
                  <a:ea typeface="Arial"/>
                  <a:cs typeface="Arial"/>
                  <a:sym typeface="Arial"/>
                </a:rPr>
                <a:t>savām</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stiprajām</a:t>
              </a:r>
              <a:r>
                <a:rPr lang="en-US" sz="900" b="0" i="0" u="none" strike="noStrike" cap="none" dirty="0">
                  <a:solidFill>
                    <a:srgbClr val="000000"/>
                  </a:solidFill>
                  <a:latin typeface="Arial"/>
                  <a:ea typeface="Arial"/>
                  <a:cs typeface="Arial"/>
                  <a:sym typeface="Arial"/>
                </a:rPr>
                <a:t> un </a:t>
              </a:r>
              <a:r>
                <a:rPr lang="en-US" sz="900" b="0" i="0" u="none" strike="noStrike" cap="none" dirty="0" err="1">
                  <a:solidFill>
                    <a:srgbClr val="000000"/>
                  </a:solidFill>
                  <a:latin typeface="Arial"/>
                  <a:ea typeface="Arial"/>
                  <a:cs typeface="Arial"/>
                  <a:sym typeface="Arial"/>
                </a:rPr>
                <a:t>vājajām</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pusēm</a:t>
              </a:r>
              <a:r>
                <a:rPr lang="en-US" sz="900" b="0" i="0" u="none" strike="noStrike" cap="none" dirty="0">
                  <a:solidFill>
                    <a:srgbClr val="000000"/>
                  </a:solidFill>
                  <a:latin typeface="Arial"/>
                  <a:ea typeface="Arial"/>
                  <a:cs typeface="Arial"/>
                  <a:sym typeface="Arial"/>
                </a:rPr>
                <a:t>.</a:t>
              </a:r>
              <a:endParaRPr dirty="0"/>
            </a:p>
          </p:txBody>
        </p:sp>
        <p:sp>
          <p:nvSpPr>
            <p:cNvPr id="496" name="Google Shape;496;p30"/>
            <p:cNvSpPr/>
            <p:nvPr/>
          </p:nvSpPr>
          <p:spPr>
            <a:xfrm>
              <a:off x="214871" y="2701058"/>
              <a:ext cx="2117700" cy="642900"/>
            </a:xfrm>
            <a:prstGeom prst="roundRect">
              <a:avLst>
                <a:gd name="adj" fmla="val 16667"/>
              </a:avLst>
            </a:prstGeom>
            <a:solidFill>
              <a:schemeClr val="lt1"/>
            </a:solidFill>
            <a:ln w="25400" cap="flat" cmpd="sng">
              <a:solidFill>
                <a:srgbClr val="3F54B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0"/>
            <p:cNvSpPr txBox="1"/>
            <p:nvPr/>
          </p:nvSpPr>
          <p:spPr>
            <a:xfrm>
              <a:off x="246248" y="2732435"/>
              <a:ext cx="2055000" cy="579900"/>
            </a:xfrm>
            <a:prstGeom prst="rect">
              <a:avLst/>
            </a:prstGeom>
            <a:noFill/>
            <a:ln>
              <a:noFill/>
            </a:ln>
          </p:spPr>
          <p:txBody>
            <a:bodyPr spcFirstLastPara="1" wrap="square" lIns="57150" tIns="28575" rIns="57150" bIns="2857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dirty="0" err="1">
                  <a:solidFill>
                    <a:schemeClr val="dk1"/>
                  </a:solidFill>
                  <a:latin typeface="Arial"/>
                  <a:ea typeface="Arial"/>
                  <a:cs typeface="Arial"/>
                  <a:sym typeface="Arial"/>
                </a:rPr>
                <a:t>Sagatavojieties</a:t>
              </a:r>
              <a:r>
                <a:rPr lang="en-US" sz="1500" b="0" i="0" u="none" strike="noStrike" cap="none" dirty="0">
                  <a:solidFill>
                    <a:schemeClr val="dk1"/>
                  </a:solidFill>
                  <a:latin typeface="Arial"/>
                  <a:ea typeface="Arial"/>
                  <a:cs typeface="Arial"/>
                  <a:sym typeface="Arial"/>
                </a:rPr>
                <a:t> </a:t>
              </a:r>
              <a:r>
                <a:rPr lang="en-US" sz="1500" b="0" i="0" u="none" strike="noStrike" cap="none" dirty="0" err="1">
                  <a:solidFill>
                    <a:schemeClr val="dk1"/>
                  </a:solidFill>
                  <a:latin typeface="Arial"/>
                  <a:ea typeface="Arial"/>
                  <a:cs typeface="Arial"/>
                  <a:sym typeface="Arial"/>
                </a:rPr>
                <a:t>intervijām</a:t>
              </a:r>
              <a:endParaRPr dirty="0">
                <a:solidFill>
                  <a:schemeClr val="dk1"/>
                </a:solidFill>
              </a:endParaRPr>
            </a:p>
          </p:txBody>
        </p:sp>
        <p:sp>
          <p:nvSpPr>
            <p:cNvPr id="498" name="Google Shape;498;p30"/>
            <p:cNvSpPr txBox="1"/>
            <p:nvPr/>
          </p:nvSpPr>
          <p:spPr>
            <a:xfrm>
              <a:off x="214892" y="48232"/>
              <a:ext cx="2117700" cy="579900"/>
            </a:xfrm>
            <a:prstGeom prst="rect">
              <a:avLst/>
            </a:prstGeom>
            <a:noFill/>
            <a:ln>
              <a:noFill/>
            </a:ln>
          </p:spPr>
          <p:txBody>
            <a:bodyPr spcFirstLastPara="1" wrap="square" lIns="57150" tIns="28575" rIns="57150" bIns="2857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dirty="0" err="1">
                  <a:solidFill>
                    <a:schemeClr val="dk1"/>
                  </a:solidFill>
                  <a:latin typeface="Arial"/>
                  <a:ea typeface="Arial"/>
                  <a:cs typeface="Arial"/>
                  <a:sym typeface="Arial"/>
                </a:rPr>
                <a:t>Izveidojiet</a:t>
              </a:r>
              <a:r>
                <a:rPr lang="en-US" sz="1500" b="0" i="0" u="none" strike="noStrike" cap="none" dirty="0">
                  <a:solidFill>
                    <a:schemeClr val="dk1"/>
                  </a:solidFill>
                  <a:latin typeface="Arial"/>
                  <a:ea typeface="Arial"/>
                  <a:cs typeface="Arial"/>
                  <a:sym typeface="Arial"/>
                </a:rPr>
                <a:t> </a:t>
              </a:r>
              <a:r>
                <a:rPr lang="en-US" sz="1500" b="0" i="0" u="none" strike="noStrike" cap="none" dirty="0" err="1">
                  <a:solidFill>
                    <a:schemeClr val="dk1"/>
                  </a:solidFill>
                  <a:latin typeface="Arial"/>
                  <a:ea typeface="Arial"/>
                  <a:cs typeface="Arial"/>
                  <a:sym typeface="Arial"/>
                </a:rPr>
                <a:t>spēcīgu</a:t>
              </a:r>
              <a:r>
                <a:rPr lang="en-US" sz="1500" b="0" i="0" u="none" strike="noStrike" cap="none" dirty="0">
                  <a:solidFill>
                    <a:schemeClr val="dk1"/>
                  </a:solidFill>
                  <a:latin typeface="Arial"/>
                  <a:ea typeface="Arial"/>
                  <a:cs typeface="Arial"/>
                  <a:sym typeface="Arial"/>
                </a:rPr>
                <a:t> CV un </a:t>
              </a:r>
              <a:r>
                <a:rPr lang="en-US" sz="1500" b="0" i="0" u="none" strike="noStrike" cap="none" dirty="0" err="1">
                  <a:solidFill>
                    <a:schemeClr val="dk1"/>
                  </a:solidFill>
                  <a:latin typeface="Arial"/>
                  <a:ea typeface="Arial"/>
                  <a:cs typeface="Arial"/>
                  <a:sym typeface="Arial"/>
                </a:rPr>
                <a:t>motivācijas</a:t>
              </a:r>
              <a:r>
                <a:rPr lang="en-US" sz="1500" b="0" i="0" u="none" strike="noStrike" cap="none" dirty="0">
                  <a:solidFill>
                    <a:schemeClr val="dk1"/>
                  </a:solidFill>
                  <a:latin typeface="Arial"/>
                  <a:ea typeface="Arial"/>
                  <a:cs typeface="Arial"/>
                  <a:sym typeface="Arial"/>
                </a:rPr>
                <a:t> </a:t>
              </a:r>
              <a:r>
                <a:rPr lang="en-US" sz="1500" b="0" i="0" u="none" strike="noStrike" cap="none" dirty="0" err="1">
                  <a:solidFill>
                    <a:schemeClr val="dk1"/>
                  </a:solidFill>
                  <a:latin typeface="Arial"/>
                  <a:ea typeface="Arial"/>
                  <a:cs typeface="Arial"/>
                  <a:sym typeface="Arial"/>
                </a:rPr>
                <a:t>vēstuli</a:t>
              </a:r>
              <a:endParaRPr dirty="0">
                <a:solidFill>
                  <a:schemeClr val="dk1"/>
                </a:solidFil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31"/>
          <p:cNvSpPr/>
          <p:nvPr/>
        </p:nvSpPr>
        <p:spPr>
          <a:xfrm>
            <a:off x="579120" y="1244159"/>
            <a:ext cx="7985760" cy="2062063"/>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lt1"/>
              </a:buClr>
              <a:buSzPts val="1600"/>
              <a:buFont typeface="Montserrat"/>
              <a:buAutoNum type="arabicPeriod" startAt="4"/>
            </a:pPr>
            <a:r>
              <a:rPr lang="lv-LV" sz="1600" b="1" i="0" u="none" strike="noStrike" cap="none" dirty="0">
                <a:solidFill>
                  <a:schemeClr val="lt1"/>
                </a:solidFill>
                <a:latin typeface="Arial"/>
                <a:ea typeface="Arial"/>
                <a:cs typeface="Arial"/>
                <a:sym typeface="Arial"/>
              </a:rPr>
              <a:t>Iesakiet savam kolēģim caurviju prasmju komunikācijas līdzekļus.</a:t>
            </a:r>
          </a:p>
          <a:p>
            <a:pPr marR="0" lvl="0" algn="l" rtl="0">
              <a:lnSpc>
                <a:spcPct val="100000"/>
              </a:lnSpc>
              <a:spcBef>
                <a:spcPts val="0"/>
              </a:spcBef>
              <a:spcAft>
                <a:spcPts val="0"/>
              </a:spcAft>
              <a:buClr>
                <a:schemeClr val="lt1"/>
              </a:buClr>
              <a:buSzPts val="1600"/>
            </a:pPr>
            <a:r>
              <a:rPr lang="lv-LV" sz="1600" i="0" u="none" strike="noStrike" cap="none" dirty="0">
                <a:solidFill>
                  <a:schemeClr val="lt1"/>
                </a:solidFill>
                <a:latin typeface="Arial"/>
                <a:ea typeface="Arial"/>
                <a:cs typeface="Arial"/>
                <a:sym typeface="Arial"/>
              </a:rPr>
              <a:t>Ja jums ir nepieciešama papildu informācija, lai atrastu piemērotākos ieteikumus, varat meklēt idejas internetā.</a:t>
            </a:r>
          </a:p>
          <a:p>
            <a:pPr marR="0" lvl="0" algn="l" rtl="0">
              <a:lnSpc>
                <a:spcPct val="100000"/>
              </a:lnSpc>
              <a:spcBef>
                <a:spcPts val="0"/>
              </a:spcBef>
              <a:spcAft>
                <a:spcPts val="0"/>
              </a:spcAft>
              <a:buClr>
                <a:schemeClr val="lt1"/>
              </a:buClr>
              <a:buSzPts val="1600"/>
            </a:pPr>
            <a:endParaRPr lang="en-US" sz="1600" b="1" dirty="0">
              <a:solidFill>
                <a:schemeClr val="lt1"/>
              </a:solidFill>
            </a:endParaRPr>
          </a:p>
          <a:p>
            <a:pPr marR="0" lvl="0" algn="l" rtl="0">
              <a:lnSpc>
                <a:spcPct val="100000"/>
              </a:lnSpc>
              <a:spcBef>
                <a:spcPts val="0"/>
              </a:spcBef>
              <a:spcAft>
                <a:spcPts val="0"/>
              </a:spcAft>
              <a:buClr>
                <a:schemeClr val="lt1"/>
              </a:buClr>
              <a:buSzPts val="1600"/>
            </a:pPr>
            <a:r>
              <a:rPr lang="en-US" sz="1600" b="1" i="0" u="none" strike="noStrike" cap="none" dirty="0">
                <a:solidFill>
                  <a:schemeClr val="lt1"/>
                </a:solidFill>
                <a:latin typeface="Arial"/>
                <a:ea typeface="Arial"/>
                <a:cs typeface="Arial"/>
                <a:sym typeface="Arial"/>
              </a:rPr>
              <a:t>5. </a:t>
            </a:r>
            <a:r>
              <a:rPr lang="lv-LV" sz="1600" b="1" i="0" u="none" strike="noStrike" cap="none" dirty="0">
                <a:solidFill>
                  <a:schemeClr val="lt1"/>
                </a:solidFill>
                <a:latin typeface="Arial"/>
                <a:ea typeface="Arial"/>
                <a:cs typeface="Arial"/>
                <a:sym typeface="Arial"/>
              </a:rPr>
              <a:t>Jautājiet savam kolēģim atsauksmes par jūsu ieteikumu.</a:t>
            </a:r>
          </a:p>
          <a:p>
            <a:pPr marR="0" lvl="0" algn="l" rtl="0">
              <a:lnSpc>
                <a:spcPct val="100000"/>
              </a:lnSpc>
              <a:spcBef>
                <a:spcPts val="0"/>
              </a:spcBef>
              <a:spcAft>
                <a:spcPts val="0"/>
              </a:spcAft>
              <a:buClr>
                <a:schemeClr val="lt1"/>
              </a:buClr>
              <a:buSzPts val="1600"/>
            </a:pPr>
            <a:r>
              <a:rPr lang="lv-LV" sz="1600" i="0" u="none" strike="noStrike" cap="none" dirty="0">
                <a:solidFill>
                  <a:schemeClr val="lt1"/>
                </a:solidFill>
                <a:latin typeface="Arial"/>
                <a:ea typeface="Arial"/>
                <a:cs typeface="Arial"/>
                <a:sym typeface="Arial"/>
              </a:rPr>
              <a:t>Vai tas bija noderīgi un atbilstoši jūsu kolēģa mērķiem? Vai tas bija reāli?</a:t>
            </a:r>
          </a:p>
          <a:p>
            <a:pPr marL="342900" marR="0" lvl="0" indent="-342900" algn="l" rtl="0">
              <a:lnSpc>
                <a:spcPct val="100000"/>
              </a:lnSpc>
              <a:spcBef>
                <a:spcPts val="0"/>
              </a:spcBef>
              <a:spcAft>
                <a:spcPts val="0"/>
              </a:spcAft>
              <a:buClr>
                <a:schemeClr val="lt1"/>
              </a:buClr>
              <a:buSzPts val="1600"/>
              <a:buFont typeface="Montserrat"/>
              <a:buAutoNum type="arabicPeriod" startAt="4"/>
            </a:pPr>
            <a:endParaRPr lang="lv-LV" sz="1600" b="1" i="0" u="none" strike="noStrike" cap="none" dirty="0">
              <a:solidFill>
                <a:schemeClr val="lt1"/>
              </a:solidFill>
              <a:latin typeface="Arial"/>
              <a:ea typeface="Arial"/>
              <a:cs typeface="Arial"/>
              <a:sym typeface="Arial"/>
            </a:endParaRPr>
          </a:p>
          <a:p>
            <a:pPr marR="0" lvl="0" algn="l" rtl="0">
              <a:lnSpc>
                <a:spcPct val="100000"/>
              </a:lnSpc>
              <a:spcBef>
                <a:spcPts val="0"/>
              </a:spcBef>
              <a:spcAft>
                <a:spcPts val="0"/>
              </a:spcAft>
              <a:buClr>
                <a:schemeClr val="lt1"/>
              </a:buClr>
              <a:buSzPts val="1600"/>
            </a:pPr>
            <a:r>
              <a:rPr lang="en-US" sz="1600" b="1" dirty="0">
                <a:solidFill>
                  <a:schemeClr val="lt1"/>
                </a:solidFill>
              </a:rPr>
              <a:t>6. K</a:t>
            </a:r>
            <a:r>
              <a:rPr lang="lv-LV" sz="1600" b="1" i="0" u="none" strike="noStrike" cap="none" dirty="0">
                <a:solidFill>
                  <a:schemeClr val="lt1"/>
                </a:solidFill>
                <a:latin typeface="Arial"/>
                <a:ea typeface="Arial"/>
                <a:cs typeface="Arial"/>
                <a:sym typeface="Arial"/>
              </a:rPr>
              <a:t>lausieties kolēģa ieteikumus un sniedziet par tiem atsauksmes.</a:t>
            </a:r>
            <a:endParaRPr dirty="0"/>
          </a:p>
        </p:txBody>
      </p:sp>
      <p:grpSp>
        <p:nvGrpSpPr>
          <p:cNvPr id="504" name="Google Shape;504;p31"/>
          <p:cNvGrpSpPr/>
          <p:nvPr/>
        </p:nvGrpSpPr>
        <p:grpSpPr>
          <a:xfrm>
            <a:off x="4094400" y="4423496"/>
            <a:ext cx="808500" cy="92100"/>
            <a:chOff x="3570750" y="4704850"/>
            <a:chExt cx="808500" cy="92100"/>
          </a:xfrm>
        </p:grpSpPr>
        <p:sp>
          <p:nvSpPr>
            <p:cNvPr id="505" name="Google Shape;505;p31"/>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31"/>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31"/>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31"/>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509" name="Google Shape;509;p31"/>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31"/>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31"/>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31"/>
          <p:cNvSpPr txBox="1"/>
          <p:nvPr/>
        </p:nvSpPr>
        <p:spPr>
          <a:xfrm>
            <a:off x="2692320" y="474134"/>
            <a:ext cx="280416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0" i="0" u="none" strike="noStrike" cap="none" dirty="0" err="1">
                <a:solidFill>
                  <a:schemeClr val="lt1"/>
                </a:solidFill>
                <a:latin typeface="Arial"/>
                <a:ea typeface="Arial"/>
                <a:cs typeface="Arial"/>
                <a:sym typeface="Arial"/>
              </a:rPr>
              <a:t>Grupas</a:t>
            </a:r>
            <a:r>
              <a:rPr lang="en-US" sz="3200" b="0" i="0" u="none" strike="noStrike" cap="none" dirty="0">
                <a:solidFill>
                  <a:schemeClr val="lt1"/>
                </a:solidFill>
                <a:latin typeface="Arial"/>
                <a:ea typeface="Arial"/>
                <a:cs typeface="Arial"/>
                <a:sym typeface="Arial"/>
              </a:rPr>
              <a:t> </a:t>
            </a:r>
            <a:r>
              <a:rPr lang="en-US" sz="3200" b="0" i="0" u="none" strike="noStrike" cap="none" dirty="0" err="1">
                <a:solidFill>
                  <a:schemeClr val="lt1"/>
                </a:solidFill>
                <a:latin typeface="Arial"/>
                <a:ea typeface="Arial"/>
                <a:cs typeface="Arial"/>
                <a:sym typeface="Arial"/>
              </a:rPr>
              <a:t>darbs</a:t>
            </a:r>
            <a:endParaRPr lang="en-US" sz="3200" b="0" i="0" u="none" strike="noStrike" cap="none" dirty="0">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32"/>
          <p:cNvSpPr txBox="1">
            <a:spLocks noGrp="1"/>
          </p:cNvSpPr>
          <p:nvPr>
            <p:ph type="ctrTitle"/>
          </p:nvPr>
        </p:nvSpPr>
        <p:spPr>
          <a:xfrm>
            <a:off x="724141" y="1813680"/>
            <a:ext cx="7695718" cy="2340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400"/>
              <a:buFont typeface="Montserrat"/>
              <a:buNone/>
            </a:pPr>
            <a:r>
              <a:rPr lang="en-US" sz="3600" dirty="0">
                <a:solidFill>
                  <a:schemeClr val="lt1"/>
                </a:solidFill>
              </a:rPr>
              <a:t>B3:</a:t>
            </a:r>
            <a:br>
              <a:rPr lang="en-US" sz="3600" dirty="0">
                <a:solidFill>
                  <a:schemeClr val="lt1"/>
                </a:solidFill>
              </a:rPr>
            </a:br>
            <a:r>
              <a:rPr lang="lv-LV" sz="3600" b="1" i="0" u="none" strike="noStrike" cap="none" dirty="0">
                <a:solidFill>
                  <a:srgbClr val="FFFF00"/>
                </a:solidFill>
                <a:latin typeface="Montserrat"/>
                <a:ea typeface="Montserrat"/>
                <a:cs typeface="Montserrat"/>
                <a:sym typeface="Montserrat"/>
              </a:rPr>
              <a:t>Plānot mikrokreditācijas un digitālo nozīmīšu izveidi, lai veicinātu caurviju prasmju pilnveidi</a:t>
            </a:r>
          </a:p>
        </p:txBody>
      </p:sp>
      <p:grpSp>
        <p:nvGrpSpPr>
          <p:cNvPr id="518" name="Google Shape;518;p32"/>
          <p:cNvGrpSpPr/>
          <p:nvPr/>
        </p:nvGrpSpPr>
        <p:grpSpPr>
          <a:xfrm>
            <a:off x="4094400" y="4423496"/>
            <a:ext cx="808500" cy="92100"/>
            <a:chOff x="3570750" y="4704850"/>
            <a:chExt cx="808500" cy="92100"/>
          </a:xfrm>
        </p:grpSpPr>
        <p:sp>
          <p:nvSpPr>
            <p:cNvPr id="519" name="Google Shape;519;p32"/>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32"/>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32"/>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32"/>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523" name="Google Shape;523;p32"/>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32"/>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32"/>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33"/>
          <p:cNvSpPr/>
          <p:nvPr/>
        </p:nvSpPr>
        <p:spPr>
          <a:xfrm>
            <a:off x="575734" y="1400169"/>
            <a:ext cx="5703144" cy="246217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1400"/>
              <a:buFont typeface="Arial"/>
              <a:buChar char="•"/>
            </a:pPr>
            <a:r>
              <a:rPr lang="lv-LV" sz="1400" b="0" i="0" u="none" strike="noStrike" cap="none" dirty="0">
                <a:solidFill>
                  <a:schemeClr val="lt1"/>
                </a:solidFill>
                <a:latin typeface="Arial"/>
                <a:ea typeface="Arial"/>
                <a:cs typeface="Arial"/>
                <a:sym typeface="Arial"/>
              </a:rPr>
              <a:t>Šajā aktivitātē padziļināsi savas zināšanas par komunikācijas modeļiem. Izveidojiet 3 kolēģu grupu un kopīgi veiciet tālāk norādītās darbības.</a:t>
            </a:r>
          </a:p>
          <a:p>
            <a:pPr marL="285750" marR="0" lvl="0" indent="-285750" algn="l" rtl="0">
              <a:lnSpc>
                <a:spcPct val="100000"/>
              </a:lnSpc>
              <a:spcBef>
                <a:spcPts val="0"/>
              </a:spcBef>
              <a:spcAft>
                <a:spcPts val="0"/>
              </a:spcAft>
              <a:buClr>
                <a:schemeClr val="lt1"/>
              </a:buClr>
              <a:buSzPts val="1400"/>
              <a:buFont typeface="Arial"/>
              <a:buChar char="•"/>
            </a:pPr>
            <a:endParaRPr lang="lv-LV" sz="14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endParaRPr lang="lv-LV" sz="14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lv-LV" sz="1400" b="0" i="0" u="none" strike="noStrike" cap="none" dirty="0">
                <a:solidFill>
                  <a:schemeClr val="lt1"/>
                </a:solidFill>
                <a:latin typeface="Arial"/>
                <a:ea typeface="Arial"/>
                <a:cs typeface="Arial"/>
                <a:sym typeface="Arial"/>
              </a:rPr>
              <a:t>Jums ir 90 minūtes, lai pabeigtu šo darbību.</a:t>
            </a:r>
          </a:p>
          <a:p>
            <a:pPr marL="285750" marR="0" lvl="0" indent="-285750" algn="l" rtl="0">
              <a:lnSpc>
                <a:spcPct val="100000"/>
              </a:lnSpc>
              <a:spcBef>
                <a:spcPts val="0"/>
              </a:spcBef>
              <a:spcAft>
                <a:spcPts val="0"/>
              </a:spcAft>
              <a:buClr>
                <a:schemeClr val="lt1"/>
              </a:buClr>
              <a:buSzPts val="1400"/>
              <a:buFont typeface="Arial"/>
              <a:buChar char="•"/>
            </a:pPr>
            <a:endParaRPr lang="lv-LV" sz="14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lv-LV" sz="1400" b="0" i="0" u="none" strike="noStrike" cap="none" dirty="0">
                <a:solidFill>
                  <a:schemeClr val="lt1"/>
                </a:solidFill>
                <a:latin typeface="Arial"/>
                <a:ea typeface="Arial"/>
                <a:cs typeface="Arial"/>
                <a:sym typeface="Arial"/>
              </a:rPr>
              <a:t>Šīs aktivitātes beigās ikvienam ir jādalās ar grupu ar rezultātiem – jūsu ideālais plāns, kā jūsu organizācijā izveidot mikro akreditācijas datus un digitālās nozīmītes, lai veicinātu caurviju prasmju pilnveidi.</a:t>
            </a:r>
            <a:endParaRPr dirty="0"/>
          </a:p>
        </p:txBody>
      </p:sp>
      <p:pic>
        <p:nvPicPr>
          <p:cNvPr id="531" name="Google Shape;531;p33" descr="Stoppuhr"/>
          <p:cNvPicPr preferRelativeResize="0"/>
          <p:nvPr/>
        </p:nvPicPr>
        <p:blipFill rotWithShape="1">
          <a:blip r:embed="rId3">
            <a:alphaModFix/>
          </a:blip>
          <a:srcRect/>
          <a:stretch/>
        </p:blipFill>
        <p:spPr>
          <a:xfrm>
            <a:off x="6448210" y="2219795"/>
            <a:ext cx="822960" cy="822960"/>
          </a:xfrm>
          <a:prstGeom prst="rect">
            <a:avLst/>
          </a:prstGeom>
          <a:noFill/>
          <a:ln>
            <a:noFill/>
          </a:ln>
        </p:spPr>
      </p:pic>
      <p:pic>
        <p:nvPicPr>
          <p:cNvPr id="532" name="Google Shape;532;p33" descr="Bleistift"/>
          <p:cNvPicPr preferRelativeResize="0"/>
          <p:nvPr/>
        </p:nvPicPr>
        <p:blipFill rotWithShape="1">
          <a:blip r:embed="rId4">
            <a:alphaModFix/>
          </a:blip>
          <a:srcRect/>
          <a:stretch/>
        </p:blipFill>
        <p:spPr>
          <a:xfrm>
            <a:off x="6624316" y="1254543"/>
            <a:ext cx="562187" cy="562187"/>
          </a:xfrm>
          <a:prstGeom prst="rect">
            <a:avLst/>
          </a:prstGeom>
          <a:noFill/>
          <a:ln>
            <a:noFill/>
          </a:ln>
        </p:spPr>
      </p:pic>
      <p:sp>
        <p:nvSpPr>
          <p:cNvPr id="533" name="Google Shape;533;p33"/>
          <p:cNvSpPr txBox="1"/>
          <p:nvPr/>
        </p:nvSpPr>
        <p:spPr>
          <a:xfrm>
            <a:off x="2692320" y="474134"/>
            <a:ext cx="280416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0" i="0" u="none" strike="noStrike" cap="none" dirty="0" err="1">
                <a:solidFill>
                  <a:schemeClr val="lt1"/>
                </a:solidFill>
                <a:latin typeface="Arial"/>
                <a:ea typeface="Arial"/>
                <a:cs typeface="Arial"/>
                <a:sym typeface="Arial"/>
              </a:rPr>
              <a:t>Grupas</a:t>
            </a:r>
            <a:r>
              <a:rPr lang="en-US" sz="3200" b="0" i="0" u="none" strike="noStrike" cap="none" dirty="0">
                <a:solidFill>
                  <a:schemeClr val="lt1"/>
                </a:solidFill>
                <a:latin typeface="Arial"/>
                <a:ea typeface="Arial"/>
                <a:cs typeface="Arial"/>
                <a:sym typeface="Arial"/>
              </a:rPr>
              <a:t> </a:t>
            </a:r>
            <a:r>
              <a:rPr lang="en-US" sz="3200" b="0" i="0" u="none" strike="noStrike" cap="none" dirty="0" err="1">
                <a:solidFill>
                  <a:schemeClr val="lt1"/>
                </a:solidFill>
                <a:latin typeface="Arial"/>
                <a:ea typeface="Arial"/>
                <a:cs typeface="Arial"/>
                <a:sym typeface="Arial"/>
              </a:rPr>
              <a:t>darbs</a:t>
            </a:r>
            <a:endParaRPr sz="3200" b="0" i="0" u="none" strike="noStrike" cap="none" dirty="0">
              <a:solidFill>
                <a:schemeClr val="lt1"/>
              </a:solidFill>
              <a:latin typeface="Arial"/>
              <a:ea typeface="Arial"/>
              <a:cs typeface="Arial"/>
              <a:sym typeface="Arial"/>
            </a:endParaRPr>
          </a:p>
        </p:txBody>
      </p:sp>
      <p:pic>
        <p:nvPicPr>
          <p:cNvPr id="534" name="Google Shape;534;p33" descr="Lehrer"/>
          <p:cNvPicPr preferRelativeResize="0"/>
          <p:nvPr/>
        </p:nvPicPr>
        <p:blipFill rotWithShape="1">
          <a:blip r:embed="rId5">
            <a:alphaModFix/>
          </a:blip>
          <a:srcRect/>
          <a:stretch/>
        </p:blipFill>
        <p:spPr>
          <a:xfrm>
            <a:off x="6402490" y="3241693"/>
            <a:ext cx="914400" cy="914400"/>
          </a:xfrm>
          <a:prstGeom prst="rect">
            <a:avLst/>
          </a:prstGeom>
          <a:noFill/>
          <a:ln>
            <a:noFill/>
          </a:ln>
        </p:spPr>
      </p:pic>
      <p:grpSp>
        <p:nvGrpSpPr>
          <p:cNvPr id="535" name="Google Shape;535;p33"/>
          <p:cNvGrpSpPr/>
          <p:nvPr/>
        </p:nvGrpSpPr>
        <p:grpSpPr>
          <a:xfrm>
            <a:off x="4094400" y="4423496"/>
            <a:ext cx="808500" cy="92100"/>
            <a:chOff x="3570750" y="4704850"/>
            <a:chExt cx="808500" cy="92100"/>
          </a:xfrm>
        </p:grpSpPr>
        <p:sp>
          <p:nvSpPr>
            <p:cNvPr id="536" name="Google Shape;536;p33"/>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33"/>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33"/>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33"/>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540" name="Google Shape;540;p33"/>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33"/>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33"/>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34"/>
          <p:cNvSpPr/>
          <p:nvPr/>
        </p:nvSpPr>
        <p:spPr>
          <a:xfrm>
            <a:off x="625195" y="884109"/>
            <a:ext cx="7985700" cy="353939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lt1"/>
              </a:buClr>
              <a:buSzPts val="1600"/>
              <a:buFont typeface="Arial"/>
              <a:buAutoNum type="arabicPeriod"/>
            </a:pPr>
            <a:r>
              <a:rPr lang="lv-LV" sz="1600" b="1" i="0" u="none" strike="noStrike" cap="none" dirty="0">
                <a:solidFill>
                  <a:schemeClr val="lt1"/>
                </a:solidFill>
                <a:latin typeface="Arial"/>
                <a:ea typeface="Arial"/>
                <a:cs typeface="Arial"/>
                <a:sym typeface="Arial"/>
              </a:rPr>
              <a:t>Plānojiet mikrokreditācijas datu sistēmu</a:t>
            </a:r>
          </a:p>
          <a:p>
            <a:pPr marR="0" lvl="0" algn="l" rtl="0">
              <a:lnSpc>
                <a:spcPct val="100000"/>
              </a:lnSpc>
              <a:spcBef>
                <a:spcPts val="0"/>
              </a:spcBef>
              <a:spcAft>
                <a:spcPts val="0"/>
              </a:spcAft>
              <a:buClr>
                <a:schemeClr val="lt1"/>
              </a:buClr>
              <a:buSzPts val="1600"/>
            </a:pPr>
            <a:r>
              <a:rPr lang="lv-LV" sz="1600" i="0" u="none" strike="noStrike" cap="none" dirty="0">
                <a:solidFill>
                  <a:schemeClr val="lt1"/>
                </a:solidFill>
                <a:latin typeface="Arial"/>
                <a:ea typeface="Arial"/>
                <a:cs typeface="Arial"/>
                <a:sym typeface="Arial"/>
              </a:rPr>
              <a:t>Pamatojoties uz iepriekšējo aktivitāšu mācību rezultātiem, pārrunājiet, kā noteikt darbinieku vajadzības un izveidot savā organizācijā mācību sistēmu, kas nodrošina </a:t>
            </a:r>
            <a:r>
              <a:rPr lang="lv-LV" sz="1600" i="0" u="none" strike="noStrike" cap="none" dirty="0" err="1">
                <a:solidFill>
                  <a:schemeClr val="lt1"/>
                </a:solidFill>
                <a:latin typeface="Arial"/>
                <a:ea typeface="Arial"/>
                <a:cs typeface="Arial"/>
                <a:sym typeface="Arial"/>
              </a:rPr>
              <a:t>mikrokredifikācijas</a:t>
            </a:r>
            <a:r>
              <a:rPr lang="lv-LV" sz="1600" i="0" u="none" strike="noStrike" cap="none" dirty="0">
                <a:solidFill>
                  <a:schemeClr val="lt1"/>
                </a:solidFill>
                <a:latin typeface="Arial"/>
                <a:ea typeface="Arial"/>
                <a:cs typeface="Arial"/>
                <a:sym typeface="Arial"/>
              </a:rPr>
              <a:t> datus par attīstītajām caurviju prasmēm.</a:t>
            </a:r>
          </a:p>
          <a:p>
            <a:pPr marL="342900" marR="0" lvl="0" indent="-342900" algn="l" rtl="0">
              <a:lnSpc>
                <a:spcPct val="100000"/>
              </a:lnSpc>
              <a:spcBef>
                <a:spcPts val="0"/>
              </a:spcBef>
              <a:spcAft>
                <a:spcPts val="0"/>
              </a:spcAft>
              <a:buClr>
                <a:schemeClr val="lt1"/>
              </a:buClr>
              <a:buSzPts val="1600"/>
              <a:buFont typeface="Arial" panose="020B0604020202020204" pitchFamily="34" charset="0"/>
              <a:buChar char="•"/>
            </a:pPr>
            <a:r>
              <a:rPr lang="lv-LV" sz="1600" i="0" u="none" strike="noStrike" cap="none" dirty="0">
                <a:solidFill>
                  <a:schemeClr val="lt1"/>
                </a:solidFill>
                <a:latin typeface="Arial"/>
                <a:ea typeface="Arial"/>
                <a:cs typeface="Arial"/>
                <a:sym typeface="Arial"/>
              </a:rPr>
              <a:t>Izmantojiet šo rokasgrāmatu, lai gūtu iedvesmu un padziļinātu izpratni: </a:t>
            </a:r>
            <a:r>
              <a:rPr lang="lv-LV" sz="1600" i="0" u="none" strike="noStrike" cap="none" dirty="0" err="1">
                <a:solidFill>
                  <a:schemeClr val="lt1"/>
                </a:solidFill>
                <a:latin typeface="Arial"/>
                <a:ea typeface="Arial"/>
                <a:cs typeface="Arial"/>
                <a:sym typeface="Arial"/>
              </a:rPr>
              <a:t>https</a:t>
            </a:r>
            <a:r>
              <a:rPr lang="lv-LV" sz="1600" i="0" u="none" strike="noStrike" cap="none" dirty="0">
                <a:solidFill>
                  <a:schemeClr val="lt1"/>
                </a:solidFill>
                <a:latin typeface="Arial"/>
                <a:ea typeface="Arial"/>
                <a:cs typeface="Arial"/>
                <a:sym typeface="Arial"/>
              </a:rPr>
              <a:t>://</a:t>
            </a:r>
            <a:r>
              <a:rPr lang="lv-LV" sz="1600" i="0" u="none" strike="noStrike" cap="none" dirty="0" err="1">
                <a:solidFill>
                  <a:schemeClr val="lt1"/>
                </a:solidFill>
                <a:latin typeface="Arial"/>
                <a:ea typeface="Arial"/>
                <a:cs typeface="Arial"/>
                <a:sym typeface="Arial"/>
              </a:rPr>
              <a:t>oasis.col.org</a:t>
            </a:r>
            <a:r>
              <a:rPr lang="lv-LV" sz="1600" i="0" u="none" strike="noStrike" cap="none" dirty="0">
                <a:solidFill>
                  <a:schemeClr val="lt1"/>
                </a:solidFill>
                <a:latin typeface="Arial"/>
                <a:ea typeface="Arial"/>
                <a:cs typeface="Arial"/>
                <a:sym typeface="Arial"/>
              </a:rPr>
              <a:t>/</a:t>
            </a:r>
            <a:r>
              <a:rPr lang="lv-LV" sz="1600" i="0" u="none" strike="noStrike" cap="none" dirty="0" err="1">
                <a:solidFill>
                  <a:schemeClr val="lt1"/>
                </a:solidFill>
                <a:latin typeface="Arial"/>
                <a:ea typeface="Arial"/>
                <a:cs typeface="Arial"/>
                <a:sym typeface="Arial"/>
              </a:rPr>
              <a:t>colserver</a:t>
            </a:r>
            <a:r>
              <a:rPr lang="lv-LV" sz="1600" i="0" u="none" strike="noStrike" cap="none" dirty="0">
                <a:solidFill>
                  <a:schemeClr val="lt1"/>
                </a:solidFill>
                <a:latin typeface="Arial"/>
                <a:ea typeface="Arial"/>
                <a:cs typeface="Arial"/>
                <a:sym typeface="Arial"/>
              </a:rPr>
              <a:t>/</a:t>
            </a:r>
            <a:r>
              <a:rPr lang="lv-LV" sz="1600" i="0" u="none" strike="noStrike" cap="none" dirty="0" err="1">
                <a:solidFill>
                  <a:schemeClr val="lt1"/>
                </a:solidFill>
                <a:latin typeface="Arial"/>
                <a:ea typeface="Arial"/>
                <a:cs typeface="Arial"/>
                <a:sym typeface="Arial"/>
              </a:rPr>
              <a:t>api</a:t>
            </a:r>
            <a:r>
              <a:rPr lang="lv-LV" sz="1600" i="0" u="none" strike="noStrike" cap="none" dirty="0">
                <a:solidFill>
                  <a:schemeClr val="lt1"/>
                </a:solidFill>
                <a:latin typeface="Arial"/>
                <a:ea typeface="Arial"/>
                <a:cs typeface="Arial"/>
                <a:sym typeface="Arial"/>
              </a:rPr>
              <a:t>/</a:t>
            </a:r>
            <a:r>
              <a:rPr lang="lv-LV" sz="1600" i="0" u="none" strike="noStrike" cap="none" dirty="0" err="1">
                <a:solidFill>
                  <a:schemeClr val="lt1"/>
                </a:solidFill>
                <a:latin typeface="Arial"/>
                <a:ea typeface="Arial"/>
                <a:cs typeface="Arial"/>
                <a:sym typeface="Arial"/>
              </a:rPr>
              <a:t>core</a:t>
            </a:r>
            <a:r>
              <a:rPr lang="lv-LV" sz="1600" i="0" u="none" strike="noStrike" cap="none" dirty="0">
                <a:solidFill>
                  <a:schemeClr val="lt1"/>
                </a:solidFill>
                <a:latin typeface="Arial"/>
                <a:ea typeface="Arial"/>
                <a:cs typeface="Arial"/>
                <a:sym typeface="Arial"/>
              </a:rPr>
              <a:t>/</a:t>
            </a:r>
            <a:r>
              <a:rPr lang="lv-LV" sz="1600" i="0" u="none" strike="noStrike" cap="none" dirty="0" err="1">
                <a:solidFill>
                  <a:schemeClr val="lt1"/>
                </a:solidFill>
                <a:latin typeface="Arial"/>
                <a:ea typeface="Arial"/>
                <a:cs typeface="Arial"/>
                <a:sym typeface="Arial"/>
              </a:rPr>
              <a:t>bitstreams</a:t>
            </a:r>
            <a:r>
              <a:rPr lang="lv-LV" sz="1600" i="0" u="none" strike="noStrike" cap="none" dirty="0">
                <a:solidFill>
                  <a:schemeClr val="lt1"/>
                </a:solidFill>
                <a:latin typeface="Arial"/>
                <a:ea typeface="Arial"/>
                <a:cs typeface="Arial"/>
                <a:sym typeface="Arial"/>
              </a:rPr>
              <a:t>/770ff842-9a5e-424b-a253-0757fa539086/</a:t>
            </a:r>
            <a:r>
              <a:rPr lang="lv-LV" sz="1600" i="0" u="none" strike="noStrike" cap="none" dirty="0" err="1">
                <a:solidFill>
                  <a:schemeClr val="lt1"/>
                </a:solidFill>
                <a:latin typeface="Arial"/>
                <a:ea typeface="Arial"/>
                <a:cs typeface="Arial"/>
                <a:sym typeface="Arial"/>
              </a:rPr>
              <a:t>content</a:t>
            </a:r>
            <a:endParaRPr lang="lv-LV" sz="1600" i="0" u="none" strike="noStrike" cap="none" dirty="0">
              <a:solidFill>
                <a:schemeClr val="lt1"/>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1600"/>
              <a:buFont typeface="Arial" panose="020B0604020202020204" pitchFamily="34" charset="0"/>
              <a:buChar char="•"/>
            </a:pPr>
            <a:r>
              <a:rPr lang="lv-LV" sz="1600" i="0" u="none" strike="noStrike" cap="none" dirty="0">
                <a:solidFill>
                  <a:schemeClr val="lt1"/>
                </a:solidFill>
                <a:latin typeface="Arial"/>
                <a:ea typeface="Arial"/>
                <a:cs typeface="Arial"/>
                <a:sym typeface="Arial"/>
              </a:rPr>
              <a:t>Izpētiet Eiropas pieeju </a:t>
            </a:r>
            <a:r>
              <a:rPr lang="lv-LV" sz="1600" i="0" u="none" strike="noStrike" cap="none" dirty="0" err="1">
                <a:solidFill>
                  <a:schemeClr val="lt1"/>
                </a:solidFill>
                <a:latin typeface="Arial"/>
                <a:ea typeface="Arial"/>
                <a:cs typeface="Arial"/>
                <a:sym typeface="Arial"/>
              </a:rPr>
              <a:t>mikrokredentials</a:t>
            </a:r>
            <a:r>
              <a:rPr lang="lv-LV" sz="1600" i="0" u="none" strike="noStrike" cap="none" dirty="0">
                <a:solidFill>
                  <a:schemeClr val="lt1"/>
                </a:solidFill>
                <a:latin typeface="Arial"/>
                <a:ea typeface="Arial"/>
                <a:cs typeface="Arial"/>
                <a:sym typeface="Arial"/>
              </a:rPr>
              <a:t>: </a:t>
            </a:r>
            <a:r>
              <a:rPr lang="lv-LV" sz="1600" i="0" u="none" strike="noStrike" cap="none" dirty="0" err="1">
                <a:solidFill>
                  <a:schemeClr val="lt1"/>
                </a:solidFill>
                <a:latin typeface="Arial"/>
                <a:ea typeface="Arial"/>
                <a:cs typeface="Arial"/>
                <a:sym typeface="Arial"/>
              </a:rPr>
              <a:t>https</a:t>
            </a:r>
            <a:r>
              <a:rPr lang="lv-LV" sz="1600" i="0" u="none" strike="noStrike" cap="none" dirty="0">
                <a:solidFill>
                  <a:schemeClr val="lt1"/>
                </a:solidFill>
                <a:latin typeface="Arial"/>
                <a:ea typeface="Arial"/>
                <a:cs typeface="Arial"/>
                <a:sym typeface="Arial"/>
              </a:rPr>
              <a:t>://</a:t>
            </a:r>
            <a:r>
              <a:rPr lang="lv-LV" sz="1600" i="0" u="none" strike="noStrike" cap="none" dirty="0" err="1">
                <a:solidFill>
                  <a:schemeClr val="lt1"/>
                </a:solidFill>
                <a:latin typeface="Arial"/>
                <a:ea typeface="Arial"/>
                <a:cs typeface="Arial"/>
                <a:sym typeface="Arial"/>
              </a:rPr>
              <a:t>education.ec.europa.eu</a:t>
            </a:r>
            <a:r>
              <a:rPr lang="lv-LV" sz="1600" i="0" u="none" strike="noStrike" cap="none" dirty="0">
                <a:solidFill>
                  <a:schemeClr val="lt1"/>
                </a:solidFill>
                <a:latin typeface="Arial"/>
                <a:ea typeface="Arial"/>
                <a:cs typeface="Arial"/>
                <a:sym typeface="Arial"/>
              </a:rPr>
              <a:t>/</a:t>
            </a:r>
            <a:r>
              <a:rPr lang="lv-LV" sz="1600" i="0" u="none" strike="noStrike" cap="none" dirty="0" err="1">
                <a:solidFill>
                  <a:schemeClr val="lt1"/>
                </a:solidFill>
                <a:latin typeface="Arial"/>
                <a:ea typeface="Arial"/>
                <a:cs typeface="Arial"/>
                <a:sym typeface="Arial"/>
              </a:rPr>
              <a:t>education-levels</a:t>
            </a:r>
            <a:r>
              <a:rPr lang="lv-LV" sz="1600" i="0" u="none" strike="noStrike" cap="none" dirty="0">
                <a:solidFill>
                  <a:schemeClr val="lt1"/>
                </a:solidFill>
                <a:latin typeface="Arial"/>
                <a:ea typeface="Arial"/>
                <a:cs typeface="Arial"/>
                <a:sym typeface="Arial"/>
              </a:rPr>
              <a:t>/</a:t>
            </a:r>
            <a:r>
              <a:rPr lang="lv-LV" sz="1600" i="0" u="none" strike="noStrike" cap="none" dirty="0" err="1">
                <a:solidFill>
                  <a:schemeClr val="lt1"/>
                </a:solidFill>
                <a:latin typeface="Arial"/>
                <a:ea typeface="Arial"/>
                <a:cs typeface="Arial"/>
                <a:sym typeface="Arial"/>
              </a:rPr>
              <a:t>higher-education</a:t>
            </a:r>
            <a:r>
              <a:rPr lang="lv-LV" sz="1600" i="0" u="none" strike="noStrike" cap="none" dirty="0">
                <a:solidFill>
                  <a:schemeClr val="lt1"/>
                </a:solidFill>
                <a:latin typeface="Arial"/>
                <a:ea typeface="Arial"/>
                <a:cs typeface="Arial"/>
                <a:sym typeface="Arial"/>
              </a:rPr>
              <a:t>/</a:t>
            </a:r>
            <a:r>
              <a:rPr lang="lv-LV" sz="1600" i="0" u="none" strike="noStrike" cap="none" dirty="0" err="1">
                <a:solidFill>
                  <a:schemeClr val="lt1"/>
                </a:solidFill>
                <a:latin typeface="Arial"/>
                <a:ea typeface="Arial"/>
                <a:cs typeface="Arial"/>
                <a:sym typeface="Arial"/>
              </a:rPr>
              <a:t>micro-credentials</a:t>
            </a:r>
            <a:endParaRPr lang="lv-LV" sz="1600" i="0" u="none" strike="noStrike" cap="none" dirty="0">
              <a:solidFill>
                <a:schemeClr val="lt1"/>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1600"/>
              <a:buFont typeface="Arial"/>
              <a:buAutoNum type="arabicPeriod"/>
            </a:pPr>
            <a:endParaRPr lang="lv-LV" sz="1600" b="1" i="0" u="none" strike="noStrike" cap="none" dirty="0">
              <a:solidFill>
                <a:schemeClr val="lt1"/>
              </a:solidFill>
              <a:latin typeface="Arial"/>
              <a:ea typeface="Arial"/>
              <a:cs typeface="Arial"/>
              <a:sym typeface="Arial"/>
            </a:endParaRPr>
          </a:p>
          <a:p>
            <a:pPr marR="0" lvl="0" algn="l" rtl="0">
              <a:lnSpc>
                <a:spcPct val="100000"/>
              </a:lnSpc>
              <a:spcBef>
                <a:spcPts val="0"/>
              </a:spcBef>
              <a:spcAft>
                <a:spcPts val="0"/>
              </a:spcAft>
              <a:buClr>
                <a:schemeClr val="lt1"/>
              </a:buClr>
              <a:buSzPts val="1600"/>
            </a:pPr>
            <a:r>
              <a:rPr lang="lv-LV" sz="1600" b="1" i="0" u="none" strike="noStrike" cap="none" dirty="0">
                <a:solidFill>
                  <a:schemeClr val="lt1"/>
                </a:solidFill>
                <a:latin typeface="Arial"/>
                <a:ea typeface="Arial"/>
                <a:cs typeface="Arial"/>
                <a:sym typeface="Arial"/>
              </a:rPr>
              <a:t>2. Pārrunājiet ideju par digitālajām nozīmītēm</a:t>
            </a:r>
          </a:p>
          <a:p>
            <a:pPr marR="0" lvl="0" algn="l" rtl="0">
              <a:lnSpc>
                <a:spcPct val="100000"/>
              </a:lnSpc>
              <a:spcBef>
                <a:spcPts val="0"/>
              </a:spcBef>
              <a:spcAft>
                <a:spcPts val="0"/>
              </a:spcAft>
              <a:buClr>
                <a:schemeClr val="lt1"/>
              </a:buClr>
              <a:buSzPts val="1600"/>
            </a:pPr>
            <a:r>
              <a:rPr lang="lv-LV" sz="1600" b="1" i="0" u="none" strike="noStrike" cap="none" dirty="0">
                <a:solidFill>
                  <a:schemeClr val="lt1"/>
                </a:solidFill>
                <a:latin typeface="Arial"/>
                <a:ea typeface="Arial"/>
                <a:cs typeface="Arial"/>
                <a:sym typeface="Arial"/>
              </a:rPr>
              <a:t>3.Pārrunājiet digitālo nozīmīšu ideju un to izmantošanu. </a:t>
            </a:r>
            <a:r>
              <a:rPr lang="lv-LV" sz="1600" i="0" u="none" strike="noStrike" cap="none" dirty="0">
                <a:solidFill>
                  <a:schemeClr val="lt1"/>
                </a:solidFill>
                <a:latin typeface="Arial"/>
                <a:ea typeface="Arial"/>
                <a:cs typeface="Arial"/>
                <a:sym typeface="Arial"/>
              </a:rPr>
              <a:t>Dalieties pieredzē par digitālo nozīmīšu izmantošanu, piemēram, no datorspēlēm, Facebook vai citiem sociālajiem medijiem.</a:t>
            </a:r>
            <a:endParaRPr lang="lv-LV" dirty="0"/>
          </a:p>
        </p:txBody>
      </p:sp>
      <p:grpSp>
        <p:nvGrpSpPr>
          <p:cNvPr id="548" name="Google Shape;548;p34"/>
          <p:cNvGrpSpPr/>
          <p:nvPr/>
        </p:nvGrpSpPr>
        <p:grpSpPr>
          <a:xfrm>
            <a:off x="4094400" y="4423496"/>
            <a:ext cx="808500" cy="92100"/>
            <a:chOff x="3570750" y="4704850"/>
            <a:chExt cx="808500" cy="92100"/>
          </a:xfrm>
        </p:grpSpPr>
        <p:sp>
          <p:nvSpPr>
            <p:cNvPr id="549" name="Google Shape;549;p34"/>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34"/>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34"/>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34"/>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553" name="Google Shape;553;p34"/>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34"/>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34"/>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34"/>
          <p:cNvSpPr txBox="1"/>
          <p:nvPr/>
        </p:nvSpPr>
        <p:spPr>
          <a:xfrm>
            <a:off x="2842222" y="335516"/>
            <a:ext cx="280416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0" i="0" u="none" strike="noStrike" cap="none" dirty="0" err="1">
                <a:solidFill>
                  <a:schemeClr val="lt1"/>
                </a:solidFill>
                <a:latin typeface="Arial"/>
                <a:ea typeface="Arial"/>
                <a:cs typeface="Arial"/>
                <a:sym typeface="Arial"/>
              </a:rPr>
              <a:t>Grupas</a:t>
            </a:r>
            <a:r>
              <a:rPr lang="en-US" sz="3200" b="0" i="0" u="none" strike="noStrike" cap="none" dirty="0">
                <a:solidFill>
                  <a:schemeClr val="lt1"/>
                </a:solidFill>
                <a:latin typeface="Arial"/>
                <a:ea typeface="Arial"/>
                <a:cs typeface="Arial"/>
                <a:sym typeface="Arial"/>
              </a:rPr>
              <a:t> </a:t>
            </a:r>
            <a:r>
              <a:rPr lang="en-US" sz="3200" b="0" i="0" u="none" strike="noStrike" cap="none" dirty="0" err="1">
                <a:solidFill>
                  <a:schemeClr val="lt1"/>
                </a:solidFill>
                <a:latin typeface="Arial"/>
                <a:ea typeface="Arial"/>
                <a:cs typeface="Arial"/>
                <a:sym typeface="Arial"/>
              </a:rPr>
              <a:t>darbs</a:t>
            </a:r>
            <a:endParaRPr lang="en-US" sz="3200" b="0" i="0" u="none" strike="noStrike" cap="none" dirty="0">
              <a:solidFill>
                <a:schemeClr val="lt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35"/>
          <p:cNvSpPr/>
          <p:nvPr/>
        </p:nvSpPr>
        <p:spPr>
          <a:xfrm>
            <a:off x="579120" y="1329653"/>
            <a:ext cx="7985760" cy="3293169"/>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chemeClr val="lt1"/>
              </a:buClr>
              <a:buSzPts val="1600"/>
            </a:pPr>
            <a:r>
              <a:rPr lang="en-US" sz="1600" b="1" i="0" u="none" strike="noStrike" cap="none" dirty="0">
                <a:solidFill>
                  <a:schemeClr val="lt1"/>
                </a:solidFill>
                <a:latin typeface="Arial"/>
                <a:ea typeface="Arial"/>
                <a:cs typeface="Arial"/>
                <a:sym typeface="Arial"/>
              </a:rPr>
              <a:t>4. </a:t>
            </a:r>
            <a:r>
              <a:rPr lang="lv-LV" sz="1600" b="1" i="0" u="none" strike="noStrike" cap="none" dirty="0">
                <a:solidFill>
                  <a:schemeClr val="lt1"/>
                </a:solidFill>
                <a:latin typeface="Arial"/>
                <a:ea typeface="Arial"/>
                <a:cs typeface="Arial"/>
                <a:sym typeface="Arial"/>
              </a:rPr>
              <a:t>Izpētiet digitālo emblēmu izsniegšanas piemēru</a:t>
            </a:r>
          </a:p>
          <a:p>
            <a:pPr marR="0" lvl="0" algn="l" rtl="0">
              <a:lnSpc>
                <a:spcPct val="100000"/>
              </a:lnSpc>
              <a:spcBef>
                <a:spcPts val="0"/>
              </a:spcBef>
              <a:spcAft>
                <a:spcPts val="0"/>
              </a:spcAft>
              <a:buClr>
                <a:schemeClr val="lt1"/>
              </a:buClr>
              <a:buSzPts val="1600"/>
            </a:pPr>
            <a:r>
              <a:rPr lang="lv-LV" sz="1600" i="0" u="none" strike="noStrike" cap="none" dirty="0">
                <a:solidFill>
                  <a:schemeClr val="lt1"/>
                </a:solidFill>
                <a:latin typeface="Arial"/>
                <a:ea typeface="Arial"/>
                <a:cs typeface="Arial"/>
                <a:sym typeface="Arial"/>
              </a:rPr>
              <a:t>Noskatieties tālāk esošo videoklipu par to, kā skolotāja izveidoja digitālo nozīmīšu sistēmu saviem skolēniem </a:t>
            </a:r>
            <a:r>
              <a:rPr lang="lv-LV" sz="1600" i="0" u="none" strike="noStrike" cap="none" dirty="0" err="1">
                <a:solidFill>
                  <a:schemeClr val="lt1"/>
                </a:solidFill>
                <a:latin typeface="Arial"/>
                <a:ea typeface="Arial"/>
                <a:cs typeface="Arial"/>
                <a:sym typeface="Arial"/>
              </a:rPr>
              <a:t>www.youtube.com</a:t>
            </a:r>
            <a:r>
              <a:rPr lang="lv-LV" sz="1600" i="0" u="none" strike="noStrike" cap="none" dirty="0">
                <a:solidFill>
                  <a:schemeClr val="lt1"/>
                </a:solidFill>
                <a:latin typeface="Arial"/>
                <a:ea typeface="Arial"/>
                <a:cs typeface="Arial"/>
                <a:sym typeface="Arial"/>
              </a:rPr>
              <a:t>/</a:t>
            </a:r>
            <a:r>
              <a:rPr lang="lv-LV" sz="1600" i="0" u="none" strike="noStrike" cap="none" dirty="0" err="1">
                <a:solidFill>
                  <a:schemeClr val="lt1"/>
                </a:solidFill>
                <a:latin typeface="Arial"/>
                <a:ea typeface="Arial"/>
                <a:cs typeface="Arial"/>
                <a:sym typeface="Arial"/>
              </a:rPr>
              <a:t>watch?v</a:t>
            </a:r>
            <a:r>
              <a:rPr lang="lv-LV" sz="1600" i="0" u="none" strike="noStrike" cap="none" dirty="0">
                <a:solidFill>
                  <a:schemeClr val="lt1"/>
                </a:solidFill>
                <a:latin typeface="Arial"/>
                <a:ea typeface="Arial"/>
                <a:cs typeface="Arial"/>
                <a:sym typeface="Arial"/>
              </a:rPr>
              <a:t>=szMMx6L7LhY un izpētiet aprakstu par to, kā viņa ieviesa savu sistēmu </a:t>
            </a:r>
            <a:r>
              <a:rPr lang="lv-LV" sz="1600" i="0" u="none" strike="noStrike" cap="none" dirty="0" err="1">
                <a:solidFill>
                  <a:schemeClr val="lt1"/>
                </a:solidFill>
                <a:latin typeface="Arial"/>
                <a:ea typeface="Arial"/>
                <a:cs typeface="Arial"/>
                <a:sym typeface="Arial"/>
              </a:rPr>
              <a:t>www.flippy.net</a:t>
            </a:r>
            <a:r>
              <a:rPr lang="lv-LV" sz="1600" i="0" u="none" strike="noStrike" cap="none" dirty="0">
                <a:solidFill>
                  <a:schemeClr val="lt1"/>
                </a:solidFill>
                <a:latin typeface="Arial"/>
                <a:ea typeface="Arial"/>
                <a:cs typeface="Arial"/>
                <a:sym typeface="Arial"/>
              </a:rPr>
              <a:t>/</a:t>
            </a:r>
            <a:r>
              <a:rPr lang="lv-LV" sz="1600" i="0" u="none" strike="noStrike" cap="none" dirty="0" err="1">
                <a:solidFill>
                  <a:schemeClr val="lt1"/>
                </a:solidFill>
                <a:latin typeface="Arial"/>
                <a:ea typeface="Arial"/>
                <a:cs typeface="Arial"/>
                <a:sym typeface="Arial"/>
              </a:rPr>
              <a:t>BadgeTracker.htm</a:t>
            </a:r>
            <a:endParaRPr lang="lv-LV" sz="1600" i="0" u="none" strike="noStrike" cap="none" dirty="0">
              <a:solidFill>
                <a:schemeClr val="lt1"/>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1600"/>
              <a:buFont typeface="Montserrat"/>
              <a:buAutoNum type="arabicPeriod" startAt="3"/>
            </a:pPr>
            <a:endParaRPr lang="lv-LV" sz="1600" b="1" i="0" u="none" strike="noStrike" cap="none" dirty="0">
              <a:solidFill>
                <a:schemeClr val="lt1"/>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1600"/>
              <a:buFont typeface="Montserrat"/>
              <a:buAutoNum type="arabicPeriod" startAt="3"/>
            </a:pPr>
            <a:endParaRPr lang="lv-LV" sz="1600" b="1" i="0" u="none" strike="noStrike" cap="none" dirty="0">
              <a:solidFill>
                <a:schemeClr val="lt1"/>
              </a:solidFill>
              <a:latin typeface="Arial"/>
              <a:ea typeface="Arial"/>
              <a:cs typeface="Arial"/>
              <a:sym typeface="Arial"/>
            </a:endParaRPr>
          </a:p>
          <a:p>
            <a:pPr marR="0" lvl="0" algn="l" rtl="0">
              <a:lnSpc>
                <a:spcPct val="100000"/>
              </a:lnSpc>
              <a:spcBef>
                <a:spcPts val="0"/>
              </a:spcBef>
              <a:spcAft>
                <a:spcPts val="0"/>
              </a:spcAft>
              <a:buClr>
                <a:schemeClr val="lt1"/>
              </a:buClr>
              <a:buSzPts val="1600"/>
            </a:pPr>
            <a:r>
              <a:rPr lang="en-US" sz="1600" b="1" i="0" u="none" strike="noStrike" cap="none" dirty="0">
                <a:solidFill>
                  <a:schemeClr val="lt1"/>
                </a:solidFill>
                <a:latin typeface="Arial"/>
                <a:ea typeface="Arial"/>
                <a:cs typeface="Arial"/>
                <a:sym typeface="Arial"/>
              </a:rPr>
              <a:t>5. </a:t>
            </a:r>
            <a:r>
              <a:rPr lang="lv-LV" sz="1600" b="1" i="0" u="none" strike="noStrike" cap="none" dirty="0">
                <a:solidFill>
                  <a:schemeClr val="lt1"/>
                </a:solidFill>
                <a:latin typeface="Arial"/>
                <a:ea typeface="Arial"/>
                <a:cs typeface="Arial"/>
                <a:sym typeface="Arial"/>
              </a:rPr>
              <a:t>Plānojiet sistēmu digitālo nozīmīšu izmantošanai savā organizācijā</a:t>
            </a:r>
          </a:p>
          <a:p>
            <a:pPr marR="0" lvl="0" algn="l" rtl="0">
              <a:lnSpc>
                <a:spcPct val="100000"/>
              </a:lnSpc>
              <a:spcBef>
                <a:spcPts val="0"/>
              </a:spcBef>
              <a:spcAft>
                <a:spcPts val="0"/>
              </a:spcAft>
              <a:buClr>
                <a:schemeClr val="lt1"/>
              </a:buClr>
              <a:buSzPts val="1600"/>
            </a:pPr>
            <a:r>
              <a:rPr lang="lv-LV" sz="1600" i="0" u="none" strike="noStrike" cap="none" dirty="0">
                <a:solidFill>
                  <a:schemeClr val="lt1"/>
                </a:solidFill>
                <a:latin typeface="Arial"/>
                <a:ea typeface="Arial"/>
                <a:cs typeface="Arial"/>
                <a:sym typeface="Arial"/>
              </a:rPr>
              <a:t>Plānojiet sistēmu digitālo nozīmīšu izmantošanai:</a:t>
            </a:r>
          </a:p>
          <a:p>
            <a:pPr marL="285750" marR="0" lvl="0" indent="-285750" algn="l" rtl="0">
              <a:lnSpc>
                <a:spcPct val="100000"/>
              </a:lnSpc>
              <a:spcBef>
                <a:spcPts val="0"/>
              </a:spcBef>
              <a:spcAft>
                <a:spcPts val="0"/>
              </a:spcAft>
              <a:buClr>
                <a:schemeClr val="lt1"/>
              </a:buClr>
              <a:buSzPts val="1600"/>
              <a:buFont typeface="Arial" panose="020B0604020202020204" pitchFamily="34" charset="0"/>
              <a:buChar char="•"/>
            </a:pPr>
            <a:r>
              <a:rPr lang="lv-LV" sz="1600" i="0" u="none" strike="noStrike" cap="none" dirty="0">
                <a:solidFill>
                  <a:schemeClr val="lt1"/>
                </a:solidFill>
                <a:latin typeface="Arial"/>
                <a:ea typeface="Arial"/>
                <a:cs typeface="Arial"/>
                <a:sym typeface="Arial"/>
              </a:rPr>
              <a:t>Kādas prasmes ir nepieciešamas, lai iegūtu digitālo nozīmīti, un kā iegūt digitālo nozīmīti?</a:t>
            </a:r>
          </a:p>
          <a:p>
            <a:pPr marL="285750" marR="0" lvl="0" indent="-285750" algn="l" rtl="0">
              <a:lnSpc>
                <a:spcPct val="100000"/>
              </a:lnSpc>
              <a:spcBef>
                <a:spcPts val="0"/>
              </a:spcBef>
              <a:spcAft>
                <a:spcPts val="0"/>
              </a:spcAft>
              <a:buClr>
                <a:schemeClr val="lt1"/>
              </a:buClr>
              <a:buSzPts val="1600"/>
              <a:buFont typeface="Arial" panose="020B0604020202020204" pitchFamily="34" charset="0"/>
              <a:buChar char="•"/>
            </a:pPr>
            <a:r>
              <a:rPr lang="lv-LV" sz="1600" i="0" u="none" strike="noStrike" cap="none" dirty="0">
                <a:solidFill>
                  <a:schemeClr val="lt1"/>
                </a:solidFill>
                <a:latin typeface="Arial"/>
                <a:ea typeface="Arial"/>
                <a:cs typeface="Arial"/>
                <a:sym typeface="Arial"/>
              </a:rPr>
              <a:t>Kur to varētu parādīt?</a:t>
            </a:r>
          </a:p>
          <a:p>
            <a:pPr marL="285750" marR="0" lvl="0" indent="-285750" algn="l" rtl="0">
              <a:lnSpc>
                <a:spcPct val="100000"/>
              </a:lnSpc>
              <a:spcBef>
                <a:spcPts val="0"/>
              </a:spcBef>
              <a:spcAft>
                <a:spcPts val="0"/>
              </a:spcAft>
              <a:buClr>
                <a:schemeClr val="lt1"/>
              </a:buClr>
              <a:buSzPts val="1600"/>
              <a:buFont typeface="Arial" panose="020B0604020202020204" pitchFamily="34" charset="0"/>
              <a:buChar char="•"/>
            </a:pPr>
            <a:r>
              <a:rPr lang="lv-LV" sz="1600" i="0" u="none" strike="noStrike" cap="none" dirty="0">
                <a:solidFill>
                  <a:schemeClr val="lt1"/>
                </a:solidFill>
                <a:latin typeface="Arial"/>
                <a:ea typeface="Arial"/>
                <a:cs typeface="Arial"/>
                <a:sym typeface="Arial"/>
              </a:rPr>
              <a:t>Vai būs kāds process, kas ļaus personām ārpus jūsu organizācijas pārbaudīt nozīmīšu autentifikāciju?</a:t>
            </a:r>
            <a:endParaRPr sz="1600" i="0" u="none" strike="noStrike" cap="none" dirty="0">
              <a:solidFill>
                <a:schemeClr val="lt1"/>
              </a:solidFill>
              <a:latin typeface="Arial"/>
              <a:ea typeface="Arial"/>
              <a:cs typeface="Arial"/>
              <a:sym typeface="Arial"/>
            </a:endParaRPr>
          </a:p>
        </p:txBody>
      </p:sp>
      <p:grpSp>
        <p:nvGrpSpPr>
          <p:cNvPr id="562" name="Google Shape;562;p35"/>
          <p:cNvGrpSpPr/>
          <p:nvPr/>
        </p:nvGrpSpPr>
        <p:grpSpPr>
          <a:xfrm>
            <a:off x="4094400" y="4423496"/>
            <a:ext cx="808500" cy="92100"/>
            <a:chOff x="3570750" y="4704850"/>
            <a:chExt cx="808500" cy="92100"/>
          </a:xfrm>
        </p:grpSpPr>
        <p:sp>
          <p:nvSpPr>
            <p:cNvPr id="563" name="Google Shape;563;p35"/>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35"/>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35"/>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35"/>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567" name="Google Shape;567;p35"/>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35"/>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35"/>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35"/>
          <p:cNvSpPr txBox="1"/>
          <p:nvPr/>
        </p:nvSpPr>
        <p:spPr>
          <a:xfrm>
            <a:off x="2692320" y="474134"/>
            <a:ext cx="280416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0" i="0" u="none" strike="noStrike" cap="none" dirty="0" err="1">
                <a:solidFill>
                  <a:schemeClr val="lt1"/>
                </a:solidFill>
                <a:latin typeface="Arial"/>
                <a:ea typeface="Arial"/>
                <a:cs typeface="Arial"/>
                <a:sym typeface="Arial"/>
              </a:rPr>
              <a:t>Grupas</a:t>
            </a:r>
            <a:r>
              <a:rPr lang="en-US" sz="3200" b="0" i="0" u="none" strike="noStrike" cap="none" dirty="0">
                <a:solidFill>
                  <a:schemeClr val="lt1"/>
                </a:solidFill>
                <a:latin typeface="Arial"/>
                <a:ea typeface="Arial"/>
                <a:cs typeface="Arial"/>
                <a:sym typeface="Arial"/>
              </a:rPr>
              <a:t> </a:t>
            </a:r>
            <a:r>
              <a:rPr lang="en-US" sz="3200" b="0" i="0" u="none" strike="noStrike" cap="none" dirty="0" err="1">
                <a:solidFill>
                  <a:schemeClr val="lt1"/>
                </a:solidFill>
                <a:latin typeface="Arial"/>
                <a:ea typeface="Arial"/>
                <a:cs typeface="Arial"/>
                <a:sym typeface="Arial"/>
              </a:rPr>
              <a:t>darbs</a:t>
            </a:r>
            <a:endParaRPr lang="en-US" sz="3200" b="0" i="0" u="none" strike="noStrike" cap="none" dirty="0">
              <a:solidFill>
                <a:schemeClr val="lt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36"/>
          <p:cNvSpPr txBox="1">
            <a:spLocks noGrp="1"/>
          </p:cNvSpPr>
          <p:nvPr>
            <p:ph type="ctrTitle"/>
          </p:nvPr>
        </p:nvSpPr>
        <p:spPr>
          <a:xfrm>
            <a:off x="724141" y="1345301"/>
            <a:ext cx="7695718" cy="2512857"/>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400"/>
              <a:buFont typeface="Montserrat"/>
              <a:buNone/>
            </a:pPr>
            <a:r>
              <a:rPr lang="en-US" sz="3600" dirty="0">
                <a:solidFill>
                  <a:schemeClr val="lt1"/>
                </a:solidFill>
              </a:rPr>
              <a:t>B4:</a:t>
            </a:r>
            <a:br>
              <a:rPr lang="en-US" sz="3600" dirty="0">
                <a:solidFill>
                  <a:schemeClr val="lt1"/>
                </a:solidFill>
              </a:rPr>
            </a:br>
            <a:r>
              <a:rPr lang="lv-LV" sz="3600" b="1" i="0" u="none" strike="noStrike" cap="none" dirty="0">
                <a:solidFill>
                  <a:srgbClr val="FFFF00"/>
                </a:solidFill>
                <a:latin typeface="Montserrat"/>
                <a:ea typeface="Montserrat"/>
                <a:cs typeface="Montserrat"/>
                <a:sym typeface="Montserrat"/>
              </a:rPr>
              <a:t>Izstrādāt mikro akreditācijas datus un digitālās nozīmītes caurviju prasmju komunikācijai</a:t>
            </a:r>
            <a:endParaRPr lang="lv-LV" sz="1050" dirty="0">
              <a:solidFill>
                <a:srgbClr val="FFFF00"/>
              </a:solidFill>
            </a:endParaRPr>
          </a:p>
        </p:txBody>
      </p:sp>
      <p:grpSp>
        <p:nvGrpSpPr>
          <p:cNvPr id="576" name="Google Shape;576;p36"/>
          <p:cNvGrpSpPr/>
          <p:nvPr/>
        </p:nvGrpSpPr>
        <p:grpSpPr>
          <a:xfrm>
            <a:off x="4094400" y="4423496"/>
            <a:ext cx="808500" cy="92100"/>
            <a:chOff x="3570750" y="4704850"/>
            <a:chExt cx="808500" cy="92100"/>
          </a:xfrm>
        </p:grpSpPr>
        <p:sp>
          <p:nvSpPr>
            <p:cNvPr id="577" name="Google Shape;577;p36"/>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36"/>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36"/>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36"/>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581" name="Google Shape;581;p36"/>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36"/>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36"/>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37"/>
          <p:cNvSpPr/>
          <p:nvPr/>
        </p:nvSpPr>
        <p:spPr>
          <a:xfrm>
            <a:off x="575734" y="1400169"/>
            <a:ext cx="5703144" cy="246217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1400"/>
              <a:buFont typeface="Arial"/>
              <a:buChar char="•"/>
            </a:pPr>
            <a:r>
              <a:rPr lang="lv-LV" sz="1400" b="0" i="0" u="none" strike="noStrike" cap="none" dirty="0">
                <a:solidFill>
                  <a:schemeClr val="lt1"/>
                </a:solidFill>
                <a:latin typeface="Arial"/>
                <a:ea typeface="Arial"/>
                <a:cs typeface="Arial"/>
                <a:sym typeface="Arial"/>
              </a:rPr>
              <a:t>Šajā aktivitātē jūs izmēģināsiet dažādus tiešsaistes dizaina rīkus digitālo nozīmīšu un </a:t>
            </a:r>
            <a:r>
              <a:rPr lang="lv-LV" sz="1400" b="0" i="0" u="none" strike="noStrike" cap="none" dirty="0" err="1">
                <a:solidFill>
                  <a:schemeClr val="lt1"/>
                </a:solidFill>
                <a:latin typeface="Arial"/>
                <a:ea typeface="Arial"/>
                <a:cs typeface="Arial"/>
                <a:sym typeface="Arial"/>
              </a:rPr>
              <a:t>mikroakreditācijas</a:t>
            </a:r>
            <a:r>
              <a:rPr lang="lv-LV" sz="1400" b="0" i="0" u="none" strike="noStrike" cap="none" dirty="0">
                <a:solidFill>
                  <a:schemeClr val="lt1"/>
                </a:solidFill>
                <a:latin typeface="Arial"/>
                <a:ea typeface="Arial"/>
                <a:cs typeface="Arial"/>
                <a:sym typeface="Arial"/>
              </a:rPr>
              <a:t> datu noformēšanai.</a:t>
            </a:r>
          </a:p>
          <a:p>
            <a:pPr marL="285750" marR="0" lvl="0" indent="-285750" algn="l" rtl="0">
              <a:lnSpc>
                <a:spcPct val="100000"/>
              </a:lnSpc>
              <a:spcBef>
                <a:spcPts val="0"/>
              </a:spcBef>
              <a:spcAft>
                <a:spcPts val="0"/>
              </a:spcAft>
              <a:buClr>
                <a:schemeClr val="lt1"/>
              </a:buClr>
              <a:buSzPts val="1400"/>
              <a:buFont typeface="Arial"/>
              <a:buChar char="•"/>
            </a:pPr>
            <a:endParaRPr lang="lv-LV" sz="14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endParaRPr lang="lv-LV" sz="14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endParaRPr lang="lv-LV" sz="14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lv-LV" sz="1400" b="0" i="0" u="none" strike="noStrike" cap="none" dirty="0">
                <a:solidFill>
                  <a:schemeClr val="lt1"/>
                </a:solidFill>
                <a:latin typeface="Arial"/>
                <a:ea typeface="Arial"/>
                <a:cs typeface="Arial"/>
                <a:sym typeface="Arial"/>
              </a:rPr>
              <a:t>Jums ir 60 minūtes, lai pabeigtu šo uzdevumu.</a:t>
            </a:r>
          </a:p>
          <a:p>
            <a:pPr marL="285750" marR="0" lvl="0" indent="-285750" algn="l" rtl="0">
              <a:lnSpc>
                <a:spcPct val="100000"/>
              </a:lnSpc>
              <a:spcBef>
                <a:spcPts val="0"/>
              </a:spcBef>
              <a:spcAft>
                <a:spcPts val="0"/>
              </a:spcAft>
              <a:buClr>
                <a:schemeClr val="lt1"/>
              </a:buClr>
              <a:buSzPts val="1400"/>
              <a:buFont typeface="Arial"/>
              <a:buChar char="•"/>
            </a:pPr>
            <a:endParaRPr lang="lv-LV" sz="14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endParaRPr lang="lv-LV" sz="14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endParaRPr lang="lv-LV" sz="1400" b="0" i="0" u="none" strike="noStrike" cap="none" dirty="0">
              <a:solidFill>
                <a:schemeClr val="lt1"/>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lv-LV" sz="1400" b="0" i="0" u="none" strike="noStrike" cap="none" dirty="0">
                <a:solidFill>
                  <a:schemeClr val="lt1"/>
                </a:solidFill>
                <a:latin typeface="Arial"/>
                <a:ea typeface="Arial"/>
                <a:cs typeface="Arial"/>
                <a:sym typeface="Arial"/>
              </a:rPr>
              <a:t>Šīs aktivitātes beigās varat kopīgot rezultātus ar kolēģiem, lai saņemtu atsauksmes.</a:t>
            </a:r>
            <a:endParaRPr dirty="0"/>
          </a:p>
        </p:txBody>
      </p:sp>
      <p:pic>
        <p:nvPicPr>
          <p:cNvPr id="589" name="Google Shape;589;p37" descr="Stoppuhr"/>
          <p:cNvPicPr preferRelativeResize="0"/>
          <p:nvPr/>
        </p:nvPicPr>
        <p:blipFill rotWithShape="1">
          <a:blip r:embed="rId3">
            <a:alphaModFix/>
          </a:blip>
          <a:srcRect/>
          <a:stretch/>
        </p:blipFill>
        <p:spPr>
          <a:xfrm>
            <a:off x="6448210" y="2219795"/>
            <a:ext cx="822960" cy="822960"/>
          </a:xfrm>
          <a:prstGeom prst="rect">
            <a:avLst/>
          </a:prstGeom>
          <a:noFill/>
          <a:ln>
            <a:noFill/>
          </a:ln>
        </p:spPr>
      </p:pic>
      <p:pic>
        <p:nvPicPr>
          <p:cNvPr id="590" name="Google Shape;590;p37" descr="Bleistift"/>
          <p:cNvPicPr preferRelativeResize="0"/>
          <p:nvPr/>
        </p:nvPicPr>
        <p:blipFill rotWithShape="1">
          <a:blip r:embed="rId4">
            <a:alphaModFix/>
          </a:blip>
          <a:srcRect/>
          <a:stretch/>
        </p:blipFill>
        <p:spPr>
          <a:xfrm>
            <a:off x="6624316" y="1254543"/>
            <a:ext cx="562187" cy="562187"/>
          </a:xfrm>
          <a:prstGeom prst="rect">
            <a:avLst/>
          </a:prstGeom>
          <a:noFill/>
          <a:ln>
            <a:noFill/>
          </a:ln>
        </p:spPr>
      </p:pic>
      <p:sp>
        <p:nvSpPr>
          <p:cNvPr id="591" name="Google Shape;591;p37"/>
          <p:cNvSpPr txBox="1"/>
          <p:nvPr/>
        </p:nvSpPr>
        <p:spPr>
          <a:xfrm>
            <a:off x="1997836" y="669768"/>
            <a:ext cx="4193128"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0" i="0" u="none" strike="noStrike" cap="none" dirty="0" err="1">
                <a:solidFill>
                  <a:schemeClr val="lt1"/>
                </a:solidFill>
                <a:latin typeface="Arial"/>
                <a:ea typeface="Arial"/>
                <a:cs typeface="Arial"/>
                <a:sym typeface="Arial"/>
              </a:rPr>
              <a:t>Pašvirzīta</a:t>
            </a:r>
            <a:r>
              <a:rPr lang="en-US" sz="3200" b="0" i="0" u="none" strike="noStrike" cap="none" dirty="0">
                <a:solidFill>
                  <a:schemeClr val="lt1"/>
                </a:solidFill>
                <a:latin typeface="Arial"/>
                <a:ea typeface="Arial"/>
                <a:cs typeface="Arial"/>
                <a:sym typeface="Arial"/>
              </a:rPr>
              <a:t> </a:t>
            </a:r>
            <a:r>
              <a:rPr lang="en-US" sz="3200" b="0" i="0" u="none" strike="noStrike" cap="none" dirty="0" err="1">
                <a:solidFill>
                  <a:schemeClr val="lt1"/>
                </a:solidFill>
                <a:latin typeface="Arial"/>
                <a:ea typeface="Arial"/>
                <a:cs typeface="Arial"/>
                <a:sym typeface="Arial"/>
              </a:rPr>
              <a:t>mācīšanās</a:t>
            </a:r>
            <a:endParaRPr sz="3200" b="0" i="0" u="none" strike="noStrike" cap="none" dirty="0">
              <a:solidFill>
                <a:schemeClr val="lt1"/>
              </a:solidFill>
              <a:latin typeface="Arial"/>
              <a:ea typeface="Arial"/>
              <a:cs typeface="Arial"/>
              <a:sym typeface="Arial"/>
            </a:endParaRPr>
          </a:p>
        </p:txBody>
      </p:sp>
      <p:pic>
        <p:nvPicPr>
          <p:cNvPr id="592" name="Google Shape;592;p37" descr="Lehrer"/>
          <p:cNvPicPr preferRelativeResize="0"/>
          <p:nvPr/>
        </p:nvPicPr>
        <p:blipFill rotWithShape="1">
          <a:blip r:embed="rId5">
            <a:alphaModFix/>
          </a:blip>
          <a:srcRect/>
          <a:stretch/>
        </p:blipFill>
        <p:spPr>
          <a:xfrm>
            <a:off x="6402490" y="3241693"/>
            <a:ext cx="914400" cy="914400"/>
          </a:xfrm>
          <a:prstGeom prst="rect">
            <a:avLst/>
          </a:prstGeom>
          <a:noFill/>
          <a:ln>
            <a:noFill/>
          </a:ln>
        </p:spPr>
      </p:pic>
      <p:grpSp>
        <p:nvGrpSpPr>
          <p:cNvPr id="593" name="Google Shape;593;p37"/>
          <p:cNvGrpSpPr/>
          <p:nvPr/>
        </p:nvGrpSpPr>
        <p:grpSpPr>
          <a:xfrm>
            <a:off x="4094400" y="4423496"/>
            <a:ext cx="808500" cy="92100"/>
            <a:chOff x="3570750" y="4704850"/>
            <a:chExt cx="808500" cy="92100"/>
          </a:xfrm>
        </p:grpSpPr>
        <p:sp>
          <p:nvSpPr>
            <p:cNvPr id="594" name="Google Shape;594;p37"/>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37"/>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37"/>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37"/>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598" name="Google Shape;598;p37"/>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37"/>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37"/>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38"/>
          <p:cNvSpPr/>
          <p:nvPr/>
        </p:nvSpPr>
        <p:spPr>
          <a:xfrm>
            <a:off x="432420" y="1294302"/>
            <a:ext cx="7985760" cy="255450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lt1"/>
              </a:buClr>
              <a:buSzPts val="1600"/>
              <a:buFont typeface="Montserrat"/>
              <a:buAutoNum type="arabicPeriod"/>
            </a:pPr>
            <a:r>
              <a:rPr lang="lv-LV" sz="1600" b="1" i="0" u="none" strike="noStrike" cap="none" dirty="0">
                <a:solidFill>
                  <a:schemeClr val="lt1"/>
                </a:solidFill>
                <a:latin typeface="Arial"/>
                <a:ea typeface="Arial"/>
                <a:cs typeface="Arial"/>
                <a:sym typeface="Arial"/>
              </a:rPr>
              <a:t>Padomājiet par digitālās nozīmītes prototipa dizainu</a:t>
            </a:r>
          </a:p>
          <a:p>
            <a:pPr marL="342900" marR="0" lvl="0" indent="-342900" algn="l" rtl="0">
              <a:lnSpc>
                <a:spcPct val="100000"/>
              </a:lnSpc>
              <a:spcBef>
                <a:spcPts val="0"/>
              </a:spcBef>
              <a:spcAft>
                <a:spcPts val="0"/>
              </a:spcAft>
              <a:buClr>
                <a:schemeClr val="lt1"/>
              </a:buClr>
              <a:buSzPts val="1600"/>
              <a:buFont typeface="Montserrat"/>
              <a:buAutoNum type="arabicPeriod"/>
            </a:pPr>
            <a:endParaRPr lang="lv-LV" sz="1600" b="1" i="0" u="none" strike="noStrike" cap="none" dirty="0">
              <a:solidFill>
                <a:schemeClr val="lt1"/>
              </a:solidFill>
              <a:latin typeface="Arial"/>
              <a:ea typeface="Arial"/>
              <a:cs typeface="Arial"/>
              <a:sym typeface="Arial"/>
            </a:endParaRPr>
          </a:p>
          <a:p>
            <a:pPr marL="285750" lvl="4" indent="-285750">
              <a:buClr>
                <a:schemeClr val="lt1"/>
              </a:buClr>
              <a:buSzPts val="1600"/>
              <a:buFont typeface="Arial" panose="020B0604020202020204" pitchFamily="34" charset="0"/>
              <a:buChar char="•"/>
            </a:pPr>
            <a:r>
              <a:rPr lang="lv-LV" sz="1600" i="0" u="none" strike="noStrike" cap="none" dirty="0">
                <a:solidFill>
                  <a:schemeClr val="lt1"/>
                </a:solidFill>
                <a:latin typeface="Arial"/>
                <a:ea typeface="Arial"/>
                <a:cs typeface="Arial"/>
                <a:sym typeface="Arial"/>
              </a:rPr>
              <a:t>Nozīmītes dizainam jāatspoguļo izdevējas organizācijas zīmols.</a:t>
            </a:r>
          </a:p>
          <a:p>
            <a:pPr marL="285750" lvl="4" indent="-285750">
              <a:buClr>
                <a:schemeClr val="lt1"/>
              </a:buClr>
              <a:buSzPts val="1600"/>
              <a:buFont typeface="Arial" panose="020B0604020202020204" pitchFamily="34" charset="0"/>
              <a:buChar char="•"/>
            </a:pPr>
            <a:r>
              <a:rPr lang="lv-LV" sz="1600" i="0" u="none" strike="noStrike" cap="none" dirty="0">
                <a:solidFill>
                  <a:schemeClr val="lt1"/>
                </a:solidFill>
                <a:latin typeface="Arial"/>
                <a:ea typeface="Arial"/>
                <a:cs typeface="Arial"/>
                <a:sym typeface="Arial"/>
              </a:rPr>
              <a:t>Ikonogrāfijas forma, krāsa, fonts un izmantošana prasmju attēlošanai ir ietekmīgi faktori, taču tie ir jāizvēlas, ņemot vērā institucionālās zīmola vadlīnijas un ar kritisku aci, lai noteiktu, vai šie elementi pozitīvi ietekmēs nozīmītes ietekmi.</a:t>
            </a:r>
          </a:p>
          <a:p>
            <a:pPr marL="285750" lvl="4" indent="-285750">
              <a:buClr>
                <a:schemeClr val="lt1"/>
              </a:buClr>
              <a:buSzPts val="1600"/>
              <a:buFont typeface="Arial" panose="020B0604020202020204" pitchFamily="34" charset="0"/>
              <a:buChar char="•"/>
            </a:pPr>
            <a:r>
              <a:rPr lang="lv-LV" sz="1600" i="0" u="none" strike="noStrike" cap="none" dirty="0">
                <a:solidFill>
                  <a:schemeClr val="lt1"/>
                </a:solidFill>
                <a:latin typeface="Arial"/>
                <a:ea typeface="Arial"/>
                <a:cs typeface="Arial"/>
                <a:sym typeface="Arial"/>
              </a:rPr>
              <a:t>Nozīmītes dizains var atspoguļot arī </a:t>
            </a:r>
            <a:r>
              <a:rPr lang="lv-LV" sz="1600" i="0" u="none" strike="noStrike" cap="none" dirty="0" err="1">
                <a:solidFill>
                  <a:schemeClr val="lt1"/>
                </a:solidFill>
                <a:latin typeface="Arial"/>
                <a:ea typeface="Arial"/>
                <a:cs typeface="Arial"/>
                <a:sym typeface="Arial"/>
              </a:rPr>
              <a:t>mikrokredītu</a:t>
            </a:r>
            <a:r>
              <a:rPr lang="lv-LV" sz="1600" i="0" u="none" strike="noStrike" cap="none" dirty="0">
                <a:solidFill>
                  <a:schemeClr val="lt1"/>
                </a:solidFill>
                <a:latin typeface="Arial"/>
                <a:ea typeface="Arial"/>
                <a:cs typeface="Arial"/>
                <a:sym typeface="Arial"/>
              </a:rPr>
              <a:t> portfeļa </a:t>
            </a:r>
            <a:r>
              <a:rPr lang="lv-LV" sz="1600" i="0" u="none" strike="noStrike" cap="none" dirty="0" err="1">
                <a:solidFill>
                  <a:schemeClr val="lt1"/>
                </a:solidFill>
                <a:latin typeface="Arial"/>
                <a:ea typeface="Arial"/>
                <a:cs typeface="Arial"/>
                <a:sym typeface="Arial"/>
              </a:rPr>
              <a:t>taksonomiju</a:t>
            </a:r>
            <a:r>
              <a:rPr lang="lv-LV" sz="1600" i="0" u="none" strike="noStrike" cap="none" dirty="0">
                <a:solidFill>
                  <a:schemeClr val="lt1"/>
                </a:solidFill>
                <a:latin typeface="Arial"/>
                <a:ea typeface="Arial"/>
                <a:cs typeface="Arial"/>
                <a:sym typeface="Arial"/>
              </a:rPr>
              <a:t> vai struktūru. Piemēram, nozīmītes dizainu var attēlot — izmantojot krāsu, formu, ikonu vai logotipu izmantošanu utt. — prasmes, svērumu vai kompetences līmeņus, kas norādīti ar </a:t>
            </a:r>
            <a:r>
              <a:rPr lang="lv-LV" sz="1600" i="0" u="none" strike="noStrike" cap="none" dirty="0" err="1">
                <a:solidFill>
                  <a:schemeClr val="lt1"/>
                </a:solidFill>
                <a:latin typeface="Arial"/>
                <a:ea typeface="Arial"/>
                <a:cs typeface="Arial"/>
                <a:sym typeface="Arial"/>
              </a:rPr>
              <a:t>mikrokredītu</a:t>
            </a:r>
            <a:r>
              <a:rPr lang="lv-LV" sz="1600" i="0" u="none" strike="noStrike" cap="none" dirty="0">
                <a:solidFill>
                  <a:schemeClr val="lt1"/>
                </a:solidFill>
                <a:latin typeface="Arial"/>
                <a:ea typeface="Arial"/>
                <a:cs typeface="Arial"/>
                <a:sym typeface="Arial"/>
              </a:rPr>
              <a:t>, vai attiecības ar nozares partneriem.</a:t>
            </a:r>
            <a:endParaRPr sz="1600" i="0" u="none" strike="noStrike" cap="none" dirty="0">
              <a:solidFill>
                <a:schemeClr val="lt1"/>
              </a:solidFill>
              <a:latin typeface="Arial"/>
              <a:ea typeface="Arial"/>
              <a:cs typeface="Arial"/>
              <a:sym typeface="Arial"/>
            </a:endParaRPr>
          </a:p>
        </p:txBody>
      </p:sp>
      <p:grpSp>
        <p:nvGrpSpPr>
          <p:cNvPr id="606" name="Google Shape;606;p38"/>
          <p:cNvGrpSpPr/>
          <p:nvPr/>
        </p:nvGrpSpPr>
        <p:grpSpPr>
          <a:xfrm>
            <a:off x="4094400" y="4423496"/>
            <a:ext cx="808500" cy="92100"/>
            <a:chOff x="3570750" y="4704850"/>
            <a:chExt cx="808500" cy="92100"/>
          </a:xfrm>
        </p:grpSpPr>
        <p:sp>
          <p:nvSpPr>
            <p:cNvPr id="607" name="Google Shape;607;p38"/>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38"/>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38"/>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38"/>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611" name="Google Shape;611;p38"/>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38"/>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38"/>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38"/>
          <p:cNvSpPr txBox="1"/>
          <p:nvPr/>
        </p:nvSpPr>
        <p:spPr>
          <a:xfrm>
            <a:off x="1936683" y="586183"/>
            <a:ext cx="4499634"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0" i="0" u="none" strike="noStrike" cap="none" dirty="0" err="1">
                <a:solidFill>
                  <a:schemeClr val="lt1"/>
                </a:solidFill>
                <a:latin typeface="Arial"/>
                <a:ea typeface="Arial"/>
                <a:cs typeface="Arial"/>
                <a:sym typeface="Arial"/>
              </a:rPr>
              <a:t>Pašvirzīta</a:t>
            </a:r>
            <a:r>
              <a:rPr lang="en-US" sz="3200" b="0" i="0" u="none" strike="noStrike" cap="none" dirty="0">
                <a:solidFill>
                  <a:schemeClr val="lt1"/>
                </a:solidFill>
                <a:latin typeface="Arial"/>
                <a:ea typeface="Arial"/>
                <a:cs typeface="Arial"/>
                <a:sym typeface="Arial"/>
              </a:rPr>
              <a:t> </a:t>
            </a:r>
            <a:r>
              <a:rPr lang="en-US" sz="3200" b="0" i="0" u="none" strike="noStrike" cap="none" dirty="0" err="1">
                <a:solidFill>
                  <a:schemeClr val="lt1"/>
                </a:solidFill>
                <a:latin typeface="Arial"/>
                <a:ea typeface="Arial"/>
                <a:cs typeface="Arial"/>
                <a:sym typeface="Arial"/>
              </a:rPr>
              <a:t>mācīšanās</a:t>
            </a:r>
            <a:endParaRPr lang="en-US" sz="3200" b="0" i="0" u="none" strike="noStrike" cap="none" dirty="0">
              <a:solidFill>
                <a:schemeClr val="lt1"/>
              </a:solidFill>
              <a:latin typeface="Arial"/>
              <a:ea typeface="Arial"/>
              <a:cs typeface="Arial"/>
              <a:sym typeface="Arial"/>
            </a:endParaRPr>
          </a:p>
        </p:txBody>
      </p:sp>
      <p:sp>
        <p:nvSpPr>
          <p:cNvPr id="615" name="Google Shape;615;p38"/>
          <p:cNvSpPr txBox="1"/>
          <p:nvPr/>
        </p:nvSpPr>
        <p:spPr>
          <a:xfrm>
            <a:off x="2343570" y="3979561"/>
            <a:ext cx="64812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dirty="0">
                <a:solidFill>
                  <a:schemeClr val="lt1"/>
                </a:solidFill>
                <a:latin typeface="Arial"/>
                <a:ea typeface="Arial"/>
                <a:cs typeface="Arial"/>
                <a:sym typeface="Arial"/>
              </a:rPr>
              <a:t>Designing &amp; Implementing Micro-Credentials: A Guide for Practitioners.</a:t>
            </a:r>
            <a:endParaRPr dirty="0"/>
          </a:p>
          <a:p>
            <a:pPr marL="0" marR="0" lvl="0" indent="0" algn="l" rtl="0">
              <a:lnSpc>
                <a:spcPct val="100000"/>
              </a:lnSpc>
              <a:spcBef>
                <a:spcPts val="0"/>
              </a:spcBef>
              <a:spcAft>
                <a:spcPts val="0"/>
              </a:spcAft>
              <a:buNone/>
            </a:pPr>
            <a:r>
              <a:rPr lang="en-US" sz="1000" b="0" i="0" u="none" strike="noStrike" cap="none" dirty="0">
                <a:solidFill>
                  <a:schemeClr val="lt1"/>
                </a:solidFill>
                <a:latin typeface="Arial"/>
                <a:ea typeface="Arial"/>
                <a:cs typeface="Arial"/>
                <a:sym typeface="Arial"/>
              </a:rPr>
              <a:t>Available at </a:t>
            </a:r>
            <a:r>
              <a:rPr lang="en-US" sz="10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https://oasis.col.org/colserver/api/core/bitstreams/770ff842-9a5e-424b-a253-0757fa539086/content</a:t>
            </a:r>
            <a:r>
              <a:rPr lang="en-US" sz="1000" b="0" i="0" u="none" strike="noStrike" cap="none" dirty="0">
                <a:solidFill>
                  <a:srgbClr val="000000"/>
                </a:solidFill>
                <a:latin typeface="Arial"/>
                <a:ea typeface="Arial"/>
                <a:cs typeface="Arial"/>
                <a:sym typeface="Arial"/>
              </a:rPr>
              <a:t> </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39"/>
          <p:cNvSpPr/>
          <p:nvPr/>
        </p:nvSpPr>
        <p:spPr>
          <a:xfrm>
            <a:off x="432420" y="1294302"/>
            <a:ext cx="7985760" cy="1815841"/>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lt1"/>
              </a:buClr>
              <a:buSzPts val="1600"/>
              <a:buFont typeface="Montserrat"/>
              <a:buAutoNum type="arabicPeriod" startAt="2"/>
            </a:pPr>
            <a:r>
              <a:rPr lang="lv-LV" sz="1600" b="1" i="0" u="none" strike="noStrike" cap="none" dirty="0">
                <a:solidFill>
                  <a:schemeClr val="lt1"/>
                </a:solidFill>
                <a:latin typeface="Arial"/>
                <a:ea typeface="Arial"/>
                <a:cs typeface="Arial"/>
                <a:sym typeface="Arial"/>
              </a:rPr>
              <a:t>Mēģiniet izveidot īstu nozīmīti</a:t>
            </a:r>
          </a:p>
          <a:p>
            <a:pPr marL="285750" marR="0" lvl="0" indent="-285750" algn="l" rtl="0">
              <a:lnSpc>
                <a:spcPct val="100000"/>
              </a:lnSpc>
              <a:spcBef>
                <a:spcPts val="0"/>
              </a:spcBef>
              <a:spcAft>
                <a:spcPts val="0"/>
              </a:spcAft>
              <a:buClr>
                <a:schemeClr val="lt1"/>
              </a:buClr>
              <a:buSzPts val="1600"/>
              <a:buFont typeface="Arial" panose="020B0604020202020204" pitchFamily="34" charset="0"/>
              <a:buChar char="•"/>
            </a:pPr>
            <a:r>
              <a:rPr lang="lv-LV" sz="1600" i="0" u="none" strike="noStrike" cap="none" dirty="0">
                <a:solidFill>
                  <a:schemeClr val="lt1"/>
                </a:solidFill>
                <a:latin typeface="Arial"/>
                <a:ea typeface="Arial"/>
                <a:cs typeface="Arial"/>
                <a:sym typeface="Arial"/>
              </a:rPr>
              <a:t>Atveriet šo rīku, lai izstrādātu digitālās nozīmītes </a:t>
            </a:r>
            <a:r>
              <a:rPr lang="lv-LV" sz="1600" i="0" u="none" strike="noStrike" cap="none" dirty="0" err="1">
                <a:solidFill>
                  <a:schemeClr val="lt1"/>
                </a:solidFill>
                <a:latin typeface="Arial"/>
                <a:ea typeface="Arial"/>
                <a:cs typeface="Arial"/>
                <a:sym typeface="Arial"/>
              </a:rPr>
              <a:t>https</a:t>
            </a:r>
            <a:r>
              <a:rPr lang="lv-LV" sz="1600" i="0" u="none" strike="noStrike" cap="none" dirty="0">
                <a:solidFill>
                  <a:schemeClr val="lt1"/>
                </a:solidFill>
                <a:latin typeface="Arial"/>
                <a:ea typeface="Arial"/>
                <a:cs typeface="Arial"/>
                <a:sym typeface="Arial"/>
              </a:rPr>
              <a:t>://</a:t>
            </a:r>
            <a:r>
              <a:rPr lang="lv-LV" sz="1600" i="0" u="none" strike="noStrike" cap="none" dirty="0" err="1">
                <a:solidFill>
                  <a:schemeClr val="lt1"/>
                </a:solidFill>
                <a:latin typeface="Arial"/>
                <a:ea typeface="Arial"/>
                <a:cs typeface="Arial"/>
                <a:sym typeface="Arial"/>
              </a:rPr>
              <a:t>badge.design</a:t>
            </a:r>
            <a:r>
              <a:rPr lang="lv-LV" sz="1600" i="0" u="none" strike="noStrike" cap="none" dirty="0">
                <a:solidFill>
                  <a:schemeClr val="lt1"/>
                </a:solidFill>
                <a:latin typeface="Arial"/>
                <a:ea typeface="Arial"/>
                <a:cs typeface="Arial"/>
                <a:sym typeface="Arial"/>
              </a:rPr>
              <a:t>/</a:t>
            </a:r>
          </a:p>
          <a:p>
            <a:pPr marL="285750" marR="0" lvl="0" indent="-285750" algn="l" rtl="0">
              <a:lnSpc>
                <a:spcPct val="100000"/>
              </a:lnSpc>
              <a:spcBef>
                <a:spcPts val="0"/>
              </a:spcBef>
              <a:spcAft>
                <a:spcPts val="0"/>
              </a:spcAft>
              <a:buClr>
                <a:schemeClr val="lt1"/>
              </a:buClr>
              <a:buSzPts val="1600"/>
              <a:buFont typeface="Arial" panose="020B0604020202020204" pitchFamily="34" charset="0"/>
              <a:buChar char="•"/>
            </a:pPr>
            <a:r>
              <a:rPr lang="lv-LV" sz="1600" i="0" u="none" strike="noStrike" cap="none" dirty="0">
                <a:solidFill>
                  <a:schemeClr val="lt1"/>
                </a:solidFill>
                <a:latin typeface="Arial"/>
                <a:ea typeface="Arial"/>
                <a:cs typeface="Arial"/>
                <a:sym typeface="Arial"/>
              </a:rPr>
              <a:t>Vispārīgāks rīks nozīmīšu, sertifikātu un citu vizuālo materiālu noformēšanai ir pieejams vietnē </a:t>
            </a:r>
            <a:r>
              <a:rPr lang="lv-LV" sz="1600" i="0" u="none" strike="noStrike" cap="none" dirty="0" err="1">
                <a:solidFill>
                  <a:schemeClr val="lt1"/>
                </a:solidFill>
                <a:latin typeface="Arial"/>
                <a:ea typeface="Arial"/>
                <a:cs typeface="Arial"/>
                <a:sym typeface="Arial"/>
              </a:rPr>
              <a:t>https</a:t>
            </a:r>
            <a:r>
              <a:rPr lang="lv-LV" sz="1600" i="0" u="none" strike="noStrike" cap="none" dirty="0">
                <a:solidFill>
                  <a:schemeClr val="lt1"/>
                </a:solidFill>
                <a:latin typeface="Arial"/>
                <a:ea typeface="Arial"/>
                <a:cs typeface="Arial"/>
                <a:sym typeface="Arial"/>
              </a:rPr>
              <a:t>://</a:t>
            </a:r>
            <a:r>
              <a:rPr lang="lv-LV" sz="1600" i="0" u="none" strike="noStrike" cap="none" dirty="0" err="1">
                <a:solidFill>
                  <a:schemeClr val="lt1"/>
                </a:solidFill>
                <a:latin typeface="Arial"/>
                <a:ea typeface="Arial"/>
                <a:cs typeface="Arial"/>
                <a:sym typeface="Arial"/>
              </a:rPr>
              <a:t>www.canva.com</a:t>
            </a:r>
            <a:endParaRPr lang="lv-LV" sz="1600" i="0" u="none" strike="noStrike" cap="none" dirty="0">
              <a:solidFill>
                <a:schemeClr val="lt1"/>
              </a:solidFill>
              <a:latin typeface="Arial"/>
              <a:ea typeface="Arial"/>
              <a:cs typeface="Arial"/>
              <a:sym typeface="Arial"/>
            </a:endParaRPr>
          </a:p>
          <a:p>
            <a:pPr marR="0" lvl="0" algn="l" rtl="0">
              <a:lnSpc>
                <a:spcPct val="100000"/>
              </a:lnSpc>
              <a:spcBef>
                <a:spcPts val="0"/>
              </a:spcBef>
              <a:spcAft>
                <a:spcPts val="0"/>
              </a:spcAft>
              <a:buClr>
                <a:schemeClr val="lt1"/>
              </a:buClr>
              <a:buSzPts val="1600"/>
            </a:pPr>
            <a:endParaRPr lang="lv-LV" sz="1600" i="0" u="none" strike="noStrike" cap="none" dirty="0">
              <a:solidFill>
                <a:schemeClr val="lt1"/>
              </a:solidFill>
              <a:latin typeface="Arial"/>
              <a:ea typeface="Arial"/>
              <a:cs typeface="Arial"/>
              <a:sym typeface="Arial"/>
            </a:endParaRPr>
          </a:p>
          <a:p>
            <a:pPr marR="0" lvl="0" algn="l" rtl="0">
              <a:lnSpc>
                <a:spcPct val="100000"/>
              </a:lnSpc>
              <a:spcBef>
                <a:spcPts val="0"/>
              </a:spcBef>
              <a:spcAft>
                <a:spcPts val="0"/>
              </a:spcAft>
              <a:buClr>
                <a:schemeClr val="lt1"/>
              </a:buClr>
              <a:buSzPts val="1600"/>
            </a:pPr>
            <a:r>
              <a:rPr lang="en-US" sz="1600" i="0" u="none" strike="noStrike" cap="none" dirty="0">
                <a:solidFill>
                  <a:schemeClr val="lt1"/>
                </a:solidFill>
                <a:latin typeface="Arial"/>
                <a:ea typeface="Arial"/>
                <a:cs typeface="Arial"/>
                <a:sym typeface="Arial"/>
              </a:rPr>
              <a:t>3. </a:t>
            </a:r>
            <a:r>
              <a:rPr lang="lv-LV" sz="1600" i="0" u="none" strike="noStrike" cap="none" dirty="0">
                <a:solidFill>
                  <a:schemeClr val="lt1"/>
                </a:solidFill>
                <a:latin typeface="Arial"/>
                <a:ea typeface="Arial"/>
                <a:cs typeface="Arial"/>
                <a:sym typeface="Arial"/>
              </a:rPr>
              <a:t>Kopīgojiet savus izstrādātos dizainus ar saviem kolēģiem un saņemiet viņu atsauksmes.</a:t>
            </a:r>
            <a:endParaRPr dirty="0"/>
          </a:p>
        </p:txBody>
      </p:sp>
      <p:grpSp>
        <p:nvGrpSpPr>
          <p:cNvPr id="621" name="Google Shape;621;p39"/>
          <p:cNvGrpSpPr/>
          <p:nvPr/>
        </p:nvGrpSpPr>
        <p:grpSpPr>
          <a:xfrm>
            <a:off x="4094400" y="4423496"/>
            <a:ext cx="808500" cy="92100"/>
            <a:chOff x="3570750" y="4704850"/>
            <a:chExt cx="808500" cy="92100"/>
          </a:xfrm>
        </p:grpSpPr>
        <p:sp>
          <p:nvSpPr>
            <p:cNvPr id="622" name="Google Shape;622;p39"/>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39"/>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39"/>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39"/>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626" name="Google Shape;626;p39"/>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39"/>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39"/>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39"/>
          <p:cNvSpPr txBox="1"/>
          <p:nvPr/>
        </p:nvSpPr>
        <p:spPr>
          <a:xfrm>
            <a:off x="1936683" y="586183"/>
            <a:ext cx="4499634"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0" i="0" u="none" strike="noStrike" cap="none" dirty="0" err="1">
                <a:solidFill>
                  <a:schemeClr val="lt1"/>
                </a:solidFill>
                <a:latin typeface="Arial"/>
                <a:ea typeface="Arial"/>
                <a:cs typeface="Arial"/>
                <a:sym typeface="Arial"/>
              </a:rPr>
              <a:t>Pašvirzīta</a:t>
            </a:r>
            <a:r>
              <a:rPr lang="en-US" sz="3200" b="0" i="0" u="none" strike="noStrike" cap="none" dirty="0">
                <a:solidFill>
                  <a:schemeClr val="lt1"/>
                </a:solidFill>
                <a:latin typeface="Arial"/>
                <a:ea typeface="Arial"/>
                <a:cs typeface="Arial"/>
                <a:sym typeface="Arial"/>
              </a:rPr>
              <a:t> </a:t>
            </a:r>
            <a:r>
              <a:rPr lang="en-US" sz="3200" b="0" i="0" u="none" strike="noStrike" cap="none" dirty="0" err="1">
                <a:solidFill>
                  <a:schemeClr val="lt1"/>
                </a:solidFill>
                <a:latin typeface="Arial"/>
                <a:ea typeface="Arial"/>
                <a:cs typeface="Arial"/>
                <a:sym typeface="Arial"/>
              </a:rPr>
              <a:t>mācīšanās</a:t>
            </a:r>
            <a:endParaRPr lang="en-US" sz="3200" b="0" i="0" u="none" strike="noStrike" cap="none" dirty="0">
              <a:solidFill>
                <a:schemeClr val="lt1"/>
              </a:solidFill>
              <a:latin typeface="Arial"/>
              <a:ea typeface="Arial"/>
              <a:cs typeface="Arial"/>
              <a:sym typeface="Arial"/>
            </a:endParaRPr>
          </a:p>
        </p:txBody>
      </p:sp>
      <p:sp>
        <p:nvSpPr>
          <p:cNvPr id="630" name="Google Shape;630;p39"/>
          <p:cNvSpPr txBox="1"/>
          <p:nvPr/>
        </p:nvSpPr>
        <p:spPr>
          <a:xfrm>
            <a:off x="2343570" y="3979561"/>
            <a:ext cx="64812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a:solidFill>
                  <a:schemeClr val="lt1"/>
                </a:solidFill>
                <a:latin typeface="Arial"/>
                <a:ea typeface="Arial"/>
                <a:cs typeface="Arial"/>
                <a:sym typeface="Arial"/>
              </a:rPr>
              <a:t>Designing &amp; Implementing Micro-Credentials: A Guide for Practitioners.</a:t>
            </a:r>
            <a:endParaRPr/>
          </a:p>
          <a:p>
            <a:pPr marL="0" marR="0" lvl="0" indent="0" algn="l" rtl="0">
              <a:lnSpc>
                <a:spcPct val="100000"/>
              </a:lnSpc>
              <a:spcBef>
                <a:spcPts val="0"/>
              </a:spcBef>
              <a:spcAft>
                <a:spcPts val="0"/>
              </a:spcAft>
              <a:buNone/>
            </a:pPr>
            <a:r>
              <a:rPr lang="en-US" sz="1000" b="0" i="0" u="none" strike="noStrike" cap="none">
                <a:solidFill>
                  <a:schemeClr val="lt1"/>
                </a:solidFill>
                <a:latin typeface="Arial"/>
                <a:ea typeface="Arial"/>
                <a:cs typeface="Arial"/>
                <a:sym typeface="Arial"/>
              </a:rPr>
              <a:t>Available at </a:t>
            </a:r>
            <a:r>
              <a:rPr lang="en-US" sz="10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https://oasis.col.org/colserver/api/core/bitstreams/770ff842-9a5e-424b-a253-0757fa539086/content</a:t>
            </a:r>
            <a:r>
              <a:rPr lang="en-US" sz="1000" b="0" i="0" u="none" strike="noStrike" cap="none">
                <a:solidFill>
                  <a:srgbClr val="000000"/>
                </a:solidFill>
                <a:latin typeface="Arial"/>
                <a:ea typeface="Arial"/>
                <a:cs typeface="Arial"/>
                <a:sym typeface="Arial"/>
              </a:rPr>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a:spLocks noGrp="1"/>
          </p:cNvSpPr>
          <p:nvPr>
            <p:ph type="ctrTitle"/>
          </p:nvPr>
        </p:nvSpPr>
        <p:spPr>
          <a:xfrm>
            <a:off x="725603" y="1471693"/>
            <a:ext cx="7876994" cy="2602285"/>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US" sz="4000" dirty="0">
                <a:solidFill>
                  <a:schemeClr val="lt1"/>
                </a:solidFill>
              </a:rPr>
              <a:t>A1:</a:t>
            </a:r>
            <a:br>
              <a:rPr lang="en-US" sz="4000" dirty="0">
                <a:solidFill>
                  <a:schemeClr val="lt1"/>
                </a:solidFill>
              </a:rPr>
            </a:br>
            <a:r>
              <a:rPr lang="en-US" sz="4000" dirty="0" err="1">
                <a:solidFill>
                  <a:schemeClr val="lt1"/>
                </a:solidFill>
              </a:rPr>
              <a:t>Kāpēc</a:t>
            </a:r>
            <a:r>
              <a:rPr lang="en-US" sz="4000" dirty="0">
                <a:solidFill>
                  <a:schemeClr val="lt1"/>
                </a:solidFill>
              </a:rPr>
              <a:t> </a:t>
            </a:r>
            <a:r>
              <a:rPr lang="en-US" sz="4000" dirty="0" err="1">
                <a:solidFill>
                  <a:schemeClr val="lt1"/>
                </a:solidFill>
              </a:rPr>
              <a:t>caurviju</a:t>
            </a:r>
            <a:r>
              <a:rPr lang="en-US" sz="4000" dirty="0">
                <a:solidFill>
                  <a:schemeClr val="lt1"/>
                </a:solidFill>
              </a:rPr>
              <a:t> </a:t>
            </a:r>
            <a:r>
              <a:rPr lang="en-US" sz="4000" dirty="0" err="1">
                <a:solidFill>
                  <a:schemeClr val="lt1"/>
                </a:solidFill>
              </a:rPr>
              <a:t>prasmes</a:t>
            </a:r>
            <a:r>
              <a:rPr lang="en-US" sz="4000" dirty="0">
                <a:solidFill>
                  <a:schemeClr val="lt1"/>
                </a:solidFill>
              </a:rPr>
              <a:t> </a:t>
            </a:r>
            <a:r>
              <a:rPr lang="en-US" sz="4000" dirty="0" err="1">
                <a:solidFill>
                  <a:schemeClr val="lt1"/>
                </a:solidFill>
              </a:rPr>
              <a:t>ir</a:t>
            </a:r>
            <a:r>
              <a:rPr lang="en-US" sz="4000" dirty="0">
                <a:solidFill>
                  <a:schemeClr val="lt1"/>
                </a:solidFill>
              </a:rPr>
              <a:t> </a:t>
            </a:r>
            <a:r>
              <a:rPr lang="en-US" sz="4000" dirty="0" err="1">
                <a:solidFill>
                  <a:schemeClr val="lt1"/>
                </a:solidFill>
              </a:rPr>
              <a:t>svarīgas</a:t>
            </a:r>
            <a:r>
              <a:rPr lang="en-US" sz="4000" dirty="0">
                <a:solidFill>
                  <a:schemeClr val="lt1"/>
                </a:solidFill>
              </a:rPr>
              <a:t> </a:t>
            </a:r>
            <a:r>
              <a:rPr lang="en-US" sz="4000" dirty="0" err="1">
                <a:solidFill>
                  <a:srgbClr val="FFFF00"/>
                </a:solidFill>
              </a:rPr>
              <a:t>darba</a:t>
            </a:r>
            <a:r>
              <a:rPr lang="en-US" sz="4000" dirty="0">
                <a:solidFill>
                  <a:srgbClr val="FFFF00"/>
                </a:solidFill>
              </a:rPr>
              <a:t> </a:t>
            </a:r>
            <a:r>
              <a:rPr lang="en-US" sz="4000" dirty="0" err="1">
                <a:solidFill>
                  <a:srgbClr val="FFFF00"/>
                </a:solidFill>
              </a:rPr>
              <a:t>vietā</a:t>
            </a:r>
            <a:br>
              <a:rPr lang="en-US" sz="4000" dirty="0">
                <a:solidFill>
                  <a:srgbClr val="FFFF00"/>
                </a:solidFill>
              </a:rPr>
            </a:br>
            <a:r>
              <a:rPr lang="en-US" sz="4000" dirty="0">
                <a:solidFill>
                  <a:srgbClr val="FFFF00"/>
                </a:solidFill>
              </a:rPr>
              <a:t>un </a:t>
            </a:r>
            <a:r>
              <a:rPr lang="en-US" sz="4000" dirty="0" err="1">
                <a:solidFill>
                  <a:srgbClr val="FFFF00"/>
                </a:solidFill>
              </a:rPr>
              <a:t>darba</a:t>
            </a:r>
            <a:r>
              <a:rPr lang="en-US" sz="4000" dirty="0">
                <a:solidFill>
                  <a:srgbClr val="FFFF00"/>
                </a:solidFill>
              </a:rPr>
              <a:t> </a:t>
            </a:r>
            <a:r>
              <a:rPr lang="en-US" sz="4000" dirty="0" err="1">
                <a:solidFill>
                  <a:srgbClr val="FFFF00"/>
                </a:solidFill>
              </a:rPr>
              <a:t>tirgū</a:t>
            </a:r>
            <a:r>
              <a:rPr lang="en-US" sz="4000" dirty="0">
                <a:solidFill>
                  <a:schemeClr val="lt1"/>
                </a:solidFill>
              </a:rPr>
              <a:t>?</a:t>
            </a:r>
            <a:endParaRPr sz="4000" b="1" dirty="0">
              <a:solidFill>
                <a:srgbClr val="FFFF00"/>
              </a:solidFill>
            </a:endParaRPr>
          </a:p>
        </p:txBody>
      </p:sp>
      <p:grpSp>
        <p:nvGrpSpPr>
          <p:cNvPr id="72" name="Google Shape;72;p4"/>
          <p:cNvGrpSpPr/>
          <p:nvPr/>
        </p:nvGrpSpPr>
        <p:grpSpPr>
          <a:xfrm>
            <a:off x="4094400" y="4423496"/>
            <a:ext cx="808500" cy="92100"/>
            <a:chOff x="3570750" y="4704850"/>
            <a:chExt cx="808500" cy="92100"/>
          </a:xfrm>
        </p:grpSpPr>
        <p:sp>
          <p:nvSpPr>
            <p:cNvPr id="73" name="Google Shape;73;p4"/>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4"/>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4"/>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4"/>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77" name="Google Shape;77;p4"/>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4"/>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4"/>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40"/>
          <p:cNvSpPr txBox="1"/>
          <p:nvPr/>
        </p:nvSpPr>
        <p:spPr>
          <a:xfrm>
            <a:off x="720505" y="792060"/>
            <a:ext cx="8035078" cy="153035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4800"/>
              <a:buFont typeface="Montserrat"/>
              <a:buNone/>
            </a:pPr>
            <a:r>
              <a:rPr lang="lv-LV" sz="6000" b="1" i="0" u="none" strike="noStrike" cap="none" dirty="0">
                <a:solidFill>
                  <a:schemeClr val="lt1"/>
                </a:solidFill>
                <a:latin typeface="Montserrat"/>
                <a:ea typeface="Montserrat"/>
                <a:cs typeface="Montserrat"/>
                <a:sym typeface="Montserrat"/>
              </a:rPr>
              <a:t>Apsveicu!</a:t>
            </a:r>
          </a:p>
          <a:p>
            <a:pPr marL="0" marR="0" lvl="0" indent="0" algn="l" rtl="0">
              <a:lnSpc>
                <a:spcPct val="100000"/>
              </a:lnSpc>
              <a:spcBef>
                <a:spcPts val="0"/>
              </a:spcBef>
              <a:spcAft>
                <a:spcPts val="0"/>
              </a:spcAft>
              <a:buClr>
                <a:schemeClr val="lt1"/>
              </a:buClr>
              <a:buSzPts val="4800"/>
              <a:buFont typeface="Montserrat"/>
              <a:buNone/>
            </a:pPr>
            <a:endParaRPr lang="lv-LV" sz="6000" b="1" i="0" u="none" strike="noStrike" cap="none" dirty="0">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chemeClr val="lt1"/>
              </a:buClr>
              <a:buSzPts val="4800"/>
              <a:buFont typeface="Montserrat"/>
              <a:buNone/>
            </a:pPr>
            <a:r>
              <a:rPr lang="lv-LV" sz="3200" b="1" i="0" u="none" strike="noStrike" cap="none" dirty="0">
                <a:solidFill>
                  <a:schemeClr val="lt1"/>
                </a:solidFill>
                <a:latin typeface="Montserrat"/>
                <a:ea typeface="Montserrat"/>
                <a:cs typeface="Montserrat"/>
                <a:sym typeface="Montserrat"/>
              </a:rPr>
              <a:t>Jūs esat apguvis B daļu - C moduli</a:t>
            </a:r>
          </a:p>
          <a:p>
            <a:pPr marL="0" marR="0" lvl="0" indent="0" algn="l" rtl="0">
              <a:lnSpc>
                <a:spcPct val="100000"/>
              </a:lnSpc>
              <a:spcBef>
                <a:spcPts val="0"/>
              </a:spcBef>
              <a:spcAft>
                <a:spcPts val="0"/>
              </a:spcAft>
              <a:buClr>
                <a:schemeClr val="lt1"/>
              </a:buClr>
              <a:buSzPts val="4800"/>
              <a:buFont typeface="Montserrat"/>
              <a:buNone/>
            </a:pPr>
            <a:r>
              <a:rPr lang="lv-LV" sz="3200" b="1" i="0" u="none" strike="noStrike" cap="none">
                <a:solidFill>
                  <a:schemeClr val="lt1"/>
                </a:solidFill>
                <a:latin typeface="Montserrat"/>
                <a:ea typeface="Montserrat"/>
                <a:cs typeface="Montserrat"/>
                <a:sym typeface="Montserrat"/>
              </a:rPr>
              <a:t>Caurviju </a:t>
            </a:r>
            <a:r>
              <a:rPr lang="lv-LV" sz="3200" b="1" i="0" u="none" strike="noStrike" cap="none" dirty="0">
                <a:solidFill>
                  <a:schemeClr val="lt1"/>
                </a:solidFill>
                <a:latin typeface="Montserrat"/>
                <a:ea typeface="Montserrat"/>
                <a:cs typeface="Montserrat"/>
                <a:sym typeface="Montserrat"/>
              </a:rPr>
              <a:t>prasmju komunikācijas modeļi darba vietā un darba tirgū!</a:t>
            </a:r>
            <a:endParaRPr sz="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pic>
        <p:nvPicPr>
          <p:cNvPr id="640" name="Google Shape;640;p41"/>
          <p:cNvPicPr preferRelativeResize="0"/>
          <p:nvPr/>
        </p:nvPicPr>
        <p:blipFill rotWithShape="1">
          <a:blip r:embed="rId3">
            <a:alphaModFix/>
          </a:blip>
          <a:srcRect/>
          <a:stretch/>
        </p:blipFill>
        <p:spPr>
          <a:xfrm>
            <a:off x="2344057" y="535202"/>
            <a:ext cx="4455886" cy="1020958"/>
          </a:xfrm>
          <a:prstGeom prst="rect">
            <a:avLst/>
          </a:prstGeom>
          <a:noFill/>
          <a:ln>
            <a:noFill/>
          </a:ln>
        </p:spPr>
      </p:pic>
      <p:pic>
        <p:nvPicPr>
          <p:cNvPr id="641" name="Google Shape;641;p41" descr="Graphical user interface, application&#10;&#10;Description automatically generated"/>
          <p:cNvPicPr preferRelativeResize="0"/>
          <p:nvPr/>
        </p:nvPicPr>
        <p:blipFill rotWithShape="1">
          <a:blip r:embed="rId4">
            <a:alphaModFix/>
          </a:blip>
          <a:srcRect/>
          <a:stretch/>
        </p:blipFill>
        <p:spPr>
          <a:xfrm>
            <a:off x="1545773" y="2571750"/>
            <a:ext cx="6052456" cy="1620140"/>
          </a:xfrm>
          <a:prstGeom prst="rect">
            <a:avLst/>
          </a:prstGeom>
          <a:noFill/>
          <a:ln>
            <a:noFill/>
          </a:ln>
        </p:spPr>
      </p:pic>
      <p:pic>
        <p:nvPicPr>
          <p:cNvPr id="642" name="Google Shape;642;p41"/>
          <p:cNvPicPr preferRelativeResize="0"/>
          <p:nvPr/>
        </p:nvPicPr>
        <p:blipFill rotWithShape="1">
          <a:blip r:embed="rId5">
            <a:alphaModFix/>
          </a:blip>
          <a:srcRect/>
          <a:stretch/>
        </p:blipFill>
        <p:spPr>
          <a:xfrm>
            <a:off x="3167803" y="3594778"/>
            <a:ext cx="1496985" cy="59711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83"/>
        <p:cNvGrpSpPr/>
        <p:nvPr/>
      </p:nvGrpSpPr>
      <p:grpSpPr>
        <a:xfrm>
          <a:off x="0" y="0"/>
          <a:ext cx="0" cy="0"/>
          <a:chOff x="0" y="0"/>
          <a:chExt cx="0" cy="0"/>
        </a:xfrm>
      </p:grpSpPr>
      <p:sp>
        <p:nvSpPr>
          <p:cNvPr id="84" name="Google Shape;84;p5"/>
          <p:cNvSpPr txBox="1">
            <a:spLocks noGrp="1"/>
          </p:cNvSpPr>
          <p:nvPr>
            <p:ph type="subTitle" idx="1"/>
          </p:nvPr>
        </p:nvSpPr>
        <p:spPr>
          <a:xfrm>
            <a:off x="780653" y="1124393"/>
            <a:ext cx="7821493" cy="2359291"/>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2800"/>
              <a:buNone/>
            </a:pPr>
            <a:r>
              <a:rPr lang="en-US" sz="1600" b="1" dirty="0" err="1">
                <a:solidFill>
                  <a:schemeClr val="lt1"/>
                </a:solidFill>
              </a:rPr>
              <a:t>Kāpēc</a:t>
            </a:r>
            <a:r>
              <a:rPr lang="en-US" sz="1600" b="1" dirty="0">
                <a:solidFill>
                  <a:schemeClr val="lt1"/>
                </a:solidFill>
              </a:rPr>
              <a:t> </a:t>
            </a:r>
            <a:r>
              <a:rPr lang="en-US" sz="1600" b="1" dirty="0" err="1">
                <a:solidFill>
                  <a:schemeClr val="lt1"/>
                </a:solidFill>
              </a:rPr>
              <a:t>caurviju</a:t>
            </a:r>
            <a:r>
              <a:rPr lang="en-US" sz="1600" b="1" dirty="0">
                <a:solidFill>
                  <a:schemeClr val="lt1"/>
                </a:solidFill>
              </a:rPr>
              <a:t> </a:t>
            </a:r>
            <a:r>
              <a:rPr lang="en-US" sz="1600" b="1" dirty="0" err="1">
                <a:solidFill>
                  <a:schemeClr val="lt1"/>
                </a:solidFill>
              </a:rPr>
              <a:t>prasmes</a:t>
            </a:r>
            <a:r>
              <a:rPr lang="en-US" sz="1600" b="1" dirty="0">
                <a:solidFill>
                  <a:schemeClr val="lt1"/>
                </a:solidFill>
              </a:rPr>
              <a:t> </a:t>
            </a:r>
            <a:r>
              <a:rPr lang="en-US" sz="1600" b="1" dirty="0" err="1">
                <a:solidFill>
                  <a:schemeClr val="lt1"/>
                </a:solidFill>
              </a:rPr>
              <a:t>ir</a:t>
            </a:r>
            <a:r>
              <a:rPr lang="en-US" sz="1600" b="1" dirty="0">
                <a:solidFill>
                  <a:schemeClr val="lt1"/>
                </a:solidFill>
              </a:rPr>
              <a:t> </a:t>
            </a:r>
            <a:r>
              <a:rPr lang="en-US" sz="1600" b="1" dirty="0" err="1">
                <a:solidFill>
                  <a:schemeClr val="lt1"/>
                </a:solidFill>
              </a:rPr>
              <a:t>svarīgas</a:t>
            </a:r>
            <a:r>
              <a:rPr lang="en-US" sz="1600" b="1" dirty="0">
                <a:solidFill>
                  <a:schemeClr val="lt1"/>
                </a:solidFill>
              </a:rPr>
              <a:t> </a:t>
            </a:r>
            <a:r>
              <a:rPr lang="en-US" sz="1600" b="1" dirty="0" err="1">
                <a:solidFill>
                  <a:srgbClr val="FFFF00"/>
                </a:solidFill>
              </a:rPr>
              <a:t>darba</a:t>
            </a:r>
            <a:r>
              <a:rPr lang="en-US" sz="1600" b="1" dirty="0">
                <a:solidFill>
                  <a:srgbClr val="FFFF00"/>
                </a:solidFill>
              </a:rPr>
              <a:t> </a:t>
            </a:r>
            <a:r>
              <a:rPr lang="en-US" sz="1600" b="1" dirty="0" err="1">
                <a:solidFill>
                  <a:srgbClr val="FFFF00"/>
                </a:solidFill>
              </a:rPr>
              <a:t>vietā</a:t>
            </a:r>
            <a:r>
              <a:rPr lang="en-US" sz="1600" b="1" dirty="0">
                <a:solidFill>
                  <a:srgbClr val="FFFF00"/>
                </a:solidFill>
              </a:rPr>
              <a:t>?</a:t>
            </a:r>
            <a:br>
              <a:rPr lang="en-US" sz="1600" b="1" dirty="0">
                <a:solidFill>
                  <a:srgbClr val="FFFF00"/>
                </a:solidFill>
              </a:rPr>
            </a:br>
            <a:r>
              <a:rPr lang="en-US" sz="1600" b="1" dirty="0">
                <a:solidFill>
                  <a:srgbClr val="FFFF00"/>
                </a:solidFill>
              </a:rPr>
              <a:t>un </a:t>
            </a:r>
            <a:r>
              <a:rPr lang="en-US" sz="1600" b="1" dirty="0" err="1">
                <a:solidFill>
                  <a:srgbClr val="FFFF00"/>
                </a:solidFill>
              </a:rPr>
              <a:t>darba</a:t>
            </a:r>
            <a:r>
              <a:rPr lang="en-US" sz="1600" b="1" dirty="0">
                <a:solidFill>
                  <a:srgbClr val="FFFF00"/>
                </a:solidFill>
              </a:rPr>
              <a:t> </a:t>
            </a:r>
            <a:r>
              <a:rPr lang="en-US" sz="1600" b="1" dirty="0" err="1">
                <a:solidFill>
                  <a:srgbClr val="FFFF00"/>
                </a:solidFill>
              </a:rPr>
              <a:t>tirgū</a:t>
            </a:r>
            <a:r>
              <a:rPr lang="en-US" sz="1600" b="1" dirty="0">
                <a:solidFill>
                  <a:schemeClr val="lt1"/>
                </a:solidFill>
              </a:rPr>
              <a:t>?</a:t>
            </a:r>
          </a:p>
          <a:p>
            <a:pPr marL="457200" lvl="0" indent="-342900" algn="l" rtl="0">
              <a:lnSpc>
                <a:spcPct val="100000"/>
              </a:lnSpc>
              <a:spcBef>
                <a:spcPts val="0"/>
              </a:spcBef>
              <a:spcAft>
                <a:spcPts val="0"/>
              </a:spcAft>
              <a:buSzPts val="2800"/>
              <a:buNone/>
            </a:pPr>
            <a:endParaRPr lang="en-US" dirty="0"/>
          </a:p>
          <a:p>
            <a:pPr marL="457200" lvl="0" indent="-342900" algn="l" rtl="0">
              <a:lnSpc>
                <a:spcPct val="100000"/>
              </a:lnSpc>
              <a:spcBef>
                <a:spcPts val="0"/>
              </a:spcBef>
              <a:spcAft>
                <a:spcPts val="0"/>
              </a:spcAft>
              <a:buSzPts val="2800"/>
              <a:buNone/>
            </a:pPr>
            <a:r>
              <a:rPr lang="en-US" dirty="0" err="1">
                <a:solidFill>
                  <a:schemeClr val="lt1"/>
                </a:solidFill>
              </a:rPr>
              <a:t>Caurviju</a:t>
            </a:r>
            <a:r>
              <a:rPr lang="en-US" dirty="0">
                <a:solidFill>
                  <a:schemeClr val="lt1"/>
                </a:solidFill>
              </a:rPr>
              <a:t> </a:t>
            </a:r>
            <a:r>
              <a:rPr lang="en-US" dirty="0" err="1">
                <a:solidFill>
                  <a:schemeClr val="lt1"/>
                </a:solidFill>
              </a:rPr>
              <a:t>prasmes</a:t>
            </a:r>
            <a:r>
              <a:rPr lang="en-US" dirty="0">
                <a:solidFill>
                  <a:schemeClr val="lt1"/>
                </a:solidFill>
              </a:rPr>
              <a:t> </a:t>
            </a:r>
            <a:r>
              <a:rPr lang="en-US" dirty="0" err="1">
                <a:solidFill>
                  <a:schemeClr val="lt1"/>
                </a:solidFill>
              </a:rPr>
              <a:t>attiecas</a:t>
            </a:r>
            <a:r>
              <a:rPr lang="en-US" dirty="0">
                <a:solidFill>
                  <a:schemeClr val="lt1"/>
                </a:solidFill>
              </a:rPr>
              <a:t> </a:t>
            </a:r>
            <a:r>
              <a:rPr lang="en-US" dirty="0" err="1">
                <a:solidFill>
                  <a:schemeClr val="lt1"/>
                </a:solidFill>
              </a:rPr>
              <a:t>uz</a:t>
            </a:r>
            <a:r>
              <a:rPr lang="en-US" dirty="0">
                <a:solidFill>
                  <a:schemeClr val="lt1"/>
                </a:solidFill>
              </a:rPr>
              <a:t> </a:t>
            </a:r>
            <a:r>
              <a:rPr lang="en-US" dirty="0" err="1">
                <a:solidFill>
                  <a:schemeClr val="lt1"/>
                </a:solidFill>
              </a:rPr>
              <a:t>prasmju</a:t>
            </a:r>
            <a:r>
              <a:rPr lang="en-US" dirty="0">
                <a:solidFill>
                  <a:schemeClr val="lt1"/>
                </a:solidFill>
              </a:rPr>
              <a:t> </a:t>
            </a:r>
            <a:r>
              <a:rPr lang="en-US" dirty="0" err="1">
                <a:solidFill>
                  <a:schemeClr val="lt1"/>
                </a:solidFill>
              </a:rPr>
              <a:t>kopumu</a:t>
            </a:r>
            <a:r>
              <a:rPr lang="en-US" dirty="0">
                <a:solidFill>
                  <a:schemeClr val="lt1"/>
                </a:solidFill>
              </a:rPr>
              <a:t>, kas nav </a:t>
            </a:r>
            <a:r>
              <a:rPr lang="en-US" dirty="0" err="1">
                <a:solidFill>
                  <a:schemeClr val="lt1"/>
                </a:solidFill>
              </a:rPr>
              <a:t>raksturīgas</a:t>
            </a:r>
            <a:r>
              <a:rPr lang="en-US" dirty="0">
                <a:solidFill>
                  <a:schemeClr val="lt1"/>
                </a:solidFill>
              </a:rPr>
              <a:t> </a:t>
            </a:r>
            <a:r>
              <a:rPr lang="en-US" dirty="0" err="1">
                <a:solidFill>
                  <a:schemeClr val="lt1"/>
                </a:solidFill>
              </a:rPr>
              <a:t>konkrētam</a:t>
            </a:r>
            <a:r>
              <a:rPr lang="en-US" dirty="0">
                <a:solidFill>
                  <a:schemeClr val="lt1"/>
                </a:solidFill>
              </a:rPr>
              <a:t> </a:t>
            </a:r>
            <a:r>
              <a:rPr lang="en-US" dirty="0" err="1">
                <a:solidFill>
                  <a:schemeClr val="lt1"/>
                </a:solidFill>
              </a:rPr>
              <a:t>darbam</a:t>
            </a:r>
            <a:r>
              <a:rPr lang="en-US" dirty="0">
                <a:solidFill>
                  <a:schemeClr val="lt1"/>
                </a:solidFill>
              </a:rPr>
              <a:t> </a:t>
            </a:r>
            <a:r>
              <a:rPr lang="en-US" dirty="0" err="1">
                <a:solidFill>
                  <a:schemeClr val="lt1"/>
                </a:solidFill>
              </a:rPr>
              <a:t>vai</a:t>
            </a:r>
            <a:r>
              <a:rPr lang="en-US" dirty="0">
                <a:solidFill>
                  <a:schemeClr val="lt1"/>
                </a:solidFill>
              </a:rPr>
              <a:t> </a:t>
            </a:r>
            <a:r>
              <a:rPr lang="en-US" dirty="0" err="1">
                <a:solidFill>
                  <a:schemeClr val="lt1"/>
                </a:solidFill>
              </a:rPr>
              <a:t>nozarei</a:t>
            </a:r>
            <a:r>
              <a:rPr lang="en-US" dirty="0">
                <a:solidFill>
                  <a:schemeClr val="lt1"/>
                </a:solidFill>
              </a:rPr>
              <a:t>, bet </a:t>
            </a:r>
            <a:r>
              <a:rPr lang="en-US" dirty="0" err="1">
                <a:solidFill>
                  <a:schemeClr val="lt1"/>
                </a:solidFill>
              </a:rPr>
              <a:t>ir</a:t>
            </a:r>
            <a:r>
              <a:rPr lang="en-US" dirty="0">
                <a:solidFill>
                  <a:schemeClr val="lt1"/>
                </a:solidFill>
              </a:rPr>
              <a:t> </a:t>
            </a:r>
            <a:r>
              <a:rPr lang="en-US" dirty="0" err="1">
                <a:solidFill>
                  <a:schemeClr val="lt1"/>
                </a:solidFill>
              </a:rPr>
              <a:t>noderīgas</a:t>
            </a:r>
            <a:r>
              <a:rPr lang="en-US" dirty="0">
                <a:solidFill>
                  <a:schemeClr val="lt1"/>
                </a:solidFill>
              </a:rPr>
              <a:t> </a:t>
            </a:r>
            <a:r>
              <a:rPr lang="en-US" dirty="0" err="1">
                <a:solidFill>
                  <a:schemeClr val="lt1"/>
                </a:solidFill>
              </a:rPr>
              <a:t>dažādās</a:t>
            </a:r>
            <a:r>
              <a:rPr lang="en-US" dirty="0">
                <a:solidFill>
                  <a:schemeClr val="lt1"/>
                </a:solidFill>
              </a:rPr>
              <a:t> </a:t>
            </a:r>
            <a:r>
              <a:rPr lang="en-US" dirty="0" err="1">
                <a:solidFill>
                  <a:schemeClr val="lt1"/>
                </a:solidFill>
              </a:rPr>
              <a:t>profesijās</a:t>
            </a:r>
            <a:r>
              <a:rPr lang="en-US" dirty="0">
                <a:solidFill>
                  <a:schemeClr val="lt1"/>
                </a:solidFill>
              </a:rPr>
              <a:t> un </a:t>
            </a:r>
            <a:r>
              <a:rPr lang="en-US" dirty="0" err="1">
                <a:solidFill>
                  <a:schemeClr val="lt1"/>
                </a:solidFill>
              </a:rPr>
              <a:t>darba</a:t>
            </a:r>
            <a:r>
              <a:rPr lang="en-US" dirty="0">
                <a:solidFill>
                  <a:schemeClr val="lt1"/>
                </a:solidFill>
              </a:rPr>
              <a:t> </a:t>
            </a:r>
            <a:r>
              <a:rPr lang="en-US" dirty="0" err="1">
                <a:solidFill>
                  <a:schemeClr val="lt1"/>
                </a:solidFill>
              </a:rPr>
              <a:t>vidēs</a:t>
            </a:r>
            <a:r>
              <a:rPr lang="en-US" dirty="0">
                <a:solidFill>
                  <a:schemeClr val="lt1"/>
                </a:solidFill>
              </a:rPr>
              <a:t>. </a:t>
            </a:r>
            <a:r>
              <a:rPr lang="en-US" dirty="0" err="1">
                <a:solidFill>
                  <a:schemeClr val="lt1"/>
                </a:solidFill>
              </a:rPr>
              <a:t>Šīs</a:t>
            </a:r>
            <a:r>
              <a:rPr lang="en-US" dirty="0">
                <a:solidFill>
                  <a:schemeClr val="lt1"/>
                </a:solidFill>
              </a:rPr>
              <a:t> </a:t>
            </a:r>
            <a:r>
              <a:rPr lang="en-US" dirty="0" err="1">
                <a:solidFill>
                  <a:schemeClr val="lt1"/>
                </a:solidFill>
              </a:rPr>
              <a:t>prasmes</a:t>
            </a:r>
            <a:r>
              <a:rPr lang="en-US" dirty="0">
                <a:solidFill>
                  <a:schemeClr val="lt1"/>
                </a:solidFill>
              </a:rPr>
              <a:t> </a:t>
            </a:r>
            <a:r>
              <a:rPr lang="en-US" dirty="0" err="1">
                <a:solidFill>
                  <a:schemeClr val="lt1"/>
                </a:solidFill>
              </a:rPr>
              <a:t>ir</a:t>
            </a:r>
            <a:r>
              <a:rPr lang="en-US" dirty="0">
                <a:solidFill>
                  <a:schemeClr val="lt1"/>
                </a:solidFill>
              </a:rPr>
              <a:t> </a:t>
            </a:r>
            <a:r>
              <a:rPr lang="en-US" dirty="0" err="1">
                <a:solidFill>
                  <a:schemeClr val="lt1"/>
                </a:solidFill>
              </a:rPr>
              <a:t>saistītas</a:t>
            </a:r>
            <a:r>
              <a:rPr lang="en-US" dirty="0">
                <a:solidFill>
                  <a:schemeClr val="lt1"/>
                </a:solidFill>
              </a:rPr>
              <a:t> </a:t>
            </a:r>
            <a:r>
              <a:rPr lang="en-US" dirty="0" err="1">
                <a:solidFill>
                  <a:schemeClr val="lt1"/>
                </a:solidFill>
              </a:rPr>
              <a:t>ar</a:t>
            </a:r>
            <a:r>
              <a:rPr lang="en-US" dirty="0">
                <a:solidFill>
                  <a:schemeClr val="lt1"/>
                </a:solidFill>
              </a:rPr>
              <a:t> to, </a:t>
            </a:r>
            <a:r>
              <a:rPr lang="en-US" dirty="0" err="1">
                <a:solidFill>
                  <a:schemeClr val="lt1"/>
                </a:solidFill>
              </a:rPr>
              <a:t>kā</a:t>
            </a:r>
            <a:r>
              <a:rPr lang="en-US" dirty="0">
                <a:solidFill>
                  <a:schemeClr val="lt1"/>
                </a:solidFill>
              </a:rPr>
              <a:t> </a:t>
            </a:r>
            <a:r>
              <a:rPr lang="en-US" dirty="0" err="1">
                <a:solidFill>
                  <a:schemeClr val="lt1"/>
                </a:solidFill>
              </a:rPr>
              <a:t>indivīdi</a:t>
            </a:r>
            <a:r>
              <a:rPr lang="en-US" dirty="0">
                <a:solidFill>
                  <a:schemeClr val="lt1"/>
                </a:solidFill>
              </a:rPr>
              <a:t> </a:t>
            </a:r>
            <a:r>
              <a:rPr lang="en-US" dirty="0" err="1">
                <a:solidFill>
                  <a:schemeClr val="lt1"/>
                </a:solidFill>
              </a:rPr>
              <a:t>mijiedarbojas</a:t>
            </a:r>
            <a:r>
              <a:rPr lang="en-US" dirty="0">
                <a:solidFill>
                  <a:schemeClr val="lt1"/>
                </a:solidFill>
              </a:rPr>
              <a:t> </a:t>
            </a:r>
            <a:r>
              <a:rPr lang="en-US" dirty="0" err="1">
                <a:solidFill>
                  <a:schemeClr val="lt1"/>
                </a:solidFill>
              </a:rPr>
              <a:t>ar</a:t>
            </a:r>
            <a:r>
              <a:rPr lang="en-US" dirty="0">
                <a:solidFill>
                  <a:schemeClr val="lt1"/>
                </a:solidFill>
              </a:rPr>
              <a:t> </a:t>
            </a:r>
            <a:r>
              <a:rPr lang="en-US" dirty="0" err="1">
                <a:solidFill>
                  <a:schemeClr val="lt1"/>
                </a:solidFill>
              </a:rPr>
              <a:t>citiem</a:t>
            </a:r>
            <a:r>
              <a:rPr lang="en-US" dirty="0">
                <a:solidFill>
                  <a:schemeClr val="lt1"/>
                </a:solidFill>
              </a:rPr>
              <a:t>, </a:t>
            </a:r>
            <a:r>
              <a:rPr lang="en-US" dirty="0" err="1">
                <a:solidFill>
                  <a:schemeClr val="lt1"/>
                </a:solidFill>
              </a:rPr>
              <a:t>pievēršas</a:t>
            </a:r>
            <a:r>
              <a:rPr lang="en-US" dirty="0">
                <a:solidFill>
                  <a:schemeClr val="lt1"/>
                </a:solidFill>
              </a:rPr>
              <a:t> </a:t>
            </a:r>
            <a:r>
              <a:rPr lang="en-US" dirty="0" err="1">
                <a:solidFill>
                  <a:schemeClr val="lt1"/>
                </a:solidFill>
              </a:rPr>
              <a:t>problēmām</a:t>
            </a:r>
            <a:r>
              <a:rPr lang="en-US" dirty="0">
                <a:solidFill>
                  <a:schemeClr val="lt1"/>
                </a:solidFill>
              </a:rPr>
              <a:t>, </a:t>
            </a:r>
            <a:r>
              <a:rPr lang="en-US" dirty="0" err="1">
                <a:solidFill>
                  <a:schemeClr val="lt1"/>
                </a:solidFill>
              </a:rPr>
              <a:t>pārvalda</a:t>
            </a:r>
            <a:r>
              <a:rPr lang="en-US" dirty="0">
                <a:solidFill>
                  <a:schemeClr val="lt1"/>
                </a:solidFill>
              </a:rPr>
              <a:t> </a:t>
            </a:r>
            <a:r>
              <a:rPr lang="en-US" dirty="0" err="1">
                <a:solidFill>
                  <a:schemeClr val="lt1"/>
                </a:solidFill>
              </a:rPr>
              <a:t>savu</a:t>
            </a:r>
            <a:r>
              <a:rPr lang="en-US" dirty="0">
                <a:solidFill>
                  <a:schemeClr val="lt1"/>
                </a:solidFill>
              </a:rPr>
              <a:t> </a:t>
            </a:r>
            <a:r>
              <a:rPr lang="en-US" dirty="0" err="1">
                <a:solidFill>
                  <a:schemeClr val="lt1"/>
                </a:solidFill>
              </a:rPr>
              <a:t>laiku</a:t>
            </a:r>
            <a:r>
              <a:rPr lang="en-US" dirty="0">
                <a:solidFill>
                  <a:schemeClr val="lt1"/>
                </a:solidFill>
              </a:rPr>
              <a:t> un </a:t>
            </a:r>
            <a:r>
              <a:rPr lang="en-US" dirty="0" err="1">
                <a:solidFill>
                  <a:schemeClr val="lt1"/>
                </a:solidFill>
              </a:rPr>
              <a:t>kopumā</a:t>
            </a:r>
            <a:r>
              <a:rPr lang="en-US" dirty="0">
                <a:solidFill>
                  <a:schemeClr val="lt1"/>
                </a:solidFill>
              </a:rPr>
              <a:t> </a:t>
            </a:r>
            <a:r>
              <a:rPr lang="en-US" dirty="0" err="1">
                <a:solidFill>
                  <a:schemeClr val="lt1"/>
                </a:solidFill>
              </a:rPr>
              <a:t>orientējas</a:t>
            </a:r>
            <a:r>
              <a:rPr lang="en-US" dirty="0">
                <a:solidFill>
                  <a:schemeClr val="lt1"/>
                </a:solidFill>
              </a:rPr>
              <a:t> </a:t>
            </a:r>
            <a:r>
              <a:rPr lang="en-US" dirty="0" err="1">
                <a:solidFill>
                  <a:schemeClr val="lt1"/>
                </a:solidFill>
              </a:rPr>
              <a:t>savā</a:t>
            </a:r>
            <a:r>
              <a:rPr lang="en-US" dirty="0">
                <a:solidFill>
                  <a:schemeClr val="lt1"/>
                </a:solidFill>
              </a:rPr>
              <a:t> </a:t>
            </a:r>
            <a:r>
              <a:rPr lang="en-US" dirty="0" err="1">
                <a:solidFill>
                  <a:schemeClr val="lt1"/>
                </a:solidFill>
              </a:rPr>
              <a:t>darba</a:t>
            </a:r>
            <a:r>
              <a:rPr lang="en-US" dirty="0">
                <a:solidFill>
                  <a:schemeClr val="lt1"/>
                </a:solidFill>
              </a:rPr>
              <a:t> </a:t>
            </a:r>
            <a:r>
              <a:rPr lang="en-US" dirty="0" err="1">
                <a:solidFill>
                  <a:schemeClr val="lt1"/>
                </a:solidFill>
              </a:rPr>
              <a:t>vidē</a:t>
            </a:r>
            <a:r>
              <a:rPr lang="en-US" dirty="0">
                <a:solidFill>
                  <a:schemeClr val="lt1"/>
                </a:solidFill>
              </a:rPr>
              <a:t>.</a:t>
            </a:r>
          </a:p>
          <a:p>
            <a:pPr marL="457200" lvl="0" indent="-342900" algn="l" rtl="0">
              <a:lnSpc>
                <a:spcPct val="100000"/>
              </a:lnSpc>
              <a:spcBef>
                <a:spcPts val="0"/>
              </a:spcBef>
              <a:spcAft>
                <a:spcPts val="0"/>
              </a:spcAft>
              <a:buSzPts val="2800"/>
              <a:buNone/>
            </a:pPr>
            <a:endParaRPr lang="en-US" dirty="0">
              <a:solidFill>
                <a:schemeClr val="lt1"/>
              </a:solidFill>
            </a:endParaRPr>
          </a:p>
          <a:p>
            <a:pPr marL="457200" lvl="0" indent="-342900" algn="l" rtl="0">
              <a:lnSpc>
                <a:spcPct val="100000"/>
              </a:lnSpc>
              <a:spcBef>
                <a:spcPts val="0"/>
              </a:spcBef>
              <a:spcAft>
                <a:spcPts val="0"/>
              </a:spcAft>
              <a:buSzPts val="2800"/>
              <a:buNone/>
            </a:pPr>
            <a:r>
              <a:rPr lang="en-US" dirty="0" err="1"/>
              <a:t>Caurviju</a:t>
            </a:r>
            <a:r>
              <a:rPr lang="en-US" dirty="0">
                <a:solidFill>
                  <a:schemeClr val="lt1"/>
                </a:solidFill>
              </a:rPr>
              <a:t> </a:t>
            </a:r>
            <a:r>
              <a:rPr lang="en-US" dirty="0" err="1">
                <a:solidFill>
                  <a:schemeClr val="lt1"/>
                </a:solidFill>
              </a:rPr>
              <a:t>prasmes</a:t>
            </a:r>
            <a:r>
              <a:rPr lang="en-US" dirty="0">
                <a:solidFill>
                  <a:schemeClr val="lt1"/>
                </a:solidFill>
              </a:rPr>
              <a:t> </a:t>
            </a:r>
            <a:r>
              <a:rPr lang="en-US" dirty="0" err="1">
                <a:solidFill>
                  <a:schemeClr val="lt1"/>
                </a:solidFill>
              </a:rPr>
              <a:t>ir</a:t>
            </a:r>
            <a:r>
              <a:rPr lang="en-US" dirty="0">
                <a:solidFill>
                  <a:schemeClr val="lt1"/>
                </a:solidFill>
              </a:rPr>
              <a:t> </a:t>
            </a:r>
            <a:r>
              <a:rPr lang="en-US" dirty="0" err="1">
                <a:solidFill>
                  <a:schemeClr val="lt1"/>
                </a:solidFill>
              </a:rPr>
              <a:t>būtiskas</a:t>
            </a:r>
            <a:r>
              <a:rPr lang="en-US" dirty="0">
                <a:solidFill>
                  <a:schemeClr val="lt1"/>
                </a:solidFill>
              </a:rPr>
              <a:t> </a:t>
            </a:r>
            <a:r>
              <a:rPr lang="en-US" dirty="0" err="1">
                <a:solidFill>
                  <a:schemeClr val="lt1"/>
                </a:solidFill>
              </a:rPr>
              <a:t>darba</a:t>
            </a:r>
            <a:r>
              <a:rPr lang="en-US" dirty="0">
                <a:solidFill>
                  <a:schemeClr val="lt1"/>
                </a:solidFill>
              </a:rPr>
              <a:t> </a:t>
            </a:r>
            <a:r>
              <a:rPr lang="en-US" dirty="0" err="1">
                <a:solidFill>
                  <a:schemeClr val="lt1"/>
                </a:solidFill>
              </a:rPr>
              <a:t>vietā</a:t>
            </a:r>
            <a:r>
              <a:rPr lang="en-US" dirty="0">
                <a:solidFill>
                  <a:schemeClr val="lt1"/>
                </a:solidFill>
              </a:rPr>
              <a:t> un </a:t>
            </a:r>
            <a:r>
              <a:rPr lang="en-US" dirty="0" err="1">
                <a:solidFill>
                  <a:schemeClr val="lt1"/>
                </a:solidFill>
              </a:rPr>
              <a:t>darba</a:t>
            </a:r>
            <a:r>
              <a:rPr lang="en-US" dirty="0">
                <a:solidFill>
                  <a:schemeClr val="lt1"/>
                </a:solidFill>
              </a:rPr>
              <a:t> </a:t>
            </a:r>
            <a:r>
              <a:rPr lang="en-US" dirty="0" err="1">
                <a:solidFill>
                  <a:schemeClr val="lt1"/>
                </a:solidFill>
              </a:rPr>
              <a:t>tirgū</a:t>
            </a:r>
            <a:r>
              <a:rPr lang="en-US" dirty="0">
                <a:solidFill>
                  <a:schemeClr val="lt1"/>
                </a:solidFill>
              </a:rPr>
              <a:t>, jo </a:t>
            </a:r>
            <a:r>
              <a:rPr lang="en-US" dirty="0" err="1">
                <a:solidFill>
                  <a:schemeClr val="lt1"/>
                </a:solidFill>
              </a:rPr>
              <a:t>tās</a:t>
            </a:r>
            <a:r>
              <a:rPr lang="en-US" dirty="0">
                <a:solidFill>
                  <a:schemeClr val="lt1"/>
                </a:solidFill>
              </a:rPr>
              <a:t> </a:t>
            </a:r>
            <a:r>
              <a:rPr lang="en-US" dirty="0" err="1">
                <a:solidFill>
                  <a:schemeClr val="lt1"/>
                </a:solidFill>
              </a:rPr>
              <a:t>veicina</a:t>
            </a:r>
            <a:r>
              <a:rPr lang="en-US" dirty="0">
                <a:solidFill>
                  <a:schemeClr val="lt1"/>
                </a:solidFill>
              </a:rPr>
              <a:t> </a:t>
            </a:r>
            <a:r>
              <a:rPr lang="en-US" dirty="0" err="1">
                <a:solidFill>
                  <a:schemeClr val="lt1"/>
                </a:solidFill>
              </a:rPr>
              <a:t>panākumus</a:t>
            </a:r>
            <a:r>
              <a:rPr lang="en-US" dirty="0">
                <a:solidFill>
                  <a:schemeClr val="lt1"/>
                </a:solidFill>
              </a:rPr>
              <a:t> </a:t>
            </a:r>
            <a:r>
              <a:rPr lang="en-US" dirty="0" err="1">
                <a:solidFill>
                  <a:schemeClr val="lt1"/>
                </a:solidFill>
              </a:rPr>
              <a:t>karjerā</a:t>
            </a:r>
            <a:r>
              <a:rPr lang="en-US" dirty="0">
                <a:solidFill>
                  <a:schemeClr val="lt1"/>
                </a:solidFill>
              </a:rPr>
              <a:t>, </a:t>
            </a:r>
            <a:r>
              <a:rPr lang="en-US" dirty="0" err="1">
                <a:solidFill>
                  <a:schemeClr val="lt1"/>
                </a:solidFill>
              </a:rPr>
              <a:t>darba</a:t>
            </a:r>
            <a:r>
              <a:rPr lang="en-US" dirty="0">
                <a:solidFill>
                  <a:schemeClr val="lt1"/>
                </a:solidFill>
              </a:rPr>
              <a:t> </a:t>
            </a:r>
            <a:r>
              <a:rPr lang="en-US" dirty="0" err="1">
                <a:solidFill>
                  <a:schemeClr val="lt1"/>
                </a:solidFill>
              </a:rPr>
              <a:t>ražīgumu</a:t>
            </a:r>
            <a:r>
              <a:rPr lang="en-US" dirty="0">
                <a:solidFill>
                  <a:schemeClr val="lt1"/>
                </a:solidFill>
              </a:rPr>
              <a:t>, </a:t>
            </a:r>
            <a:r>
              <a:rPr lang="en-US" dirty="0" err="1">
                <a:solidFill>
                  <a:schemeClr val="lt1"/>
                </a:solidFill>
              </a:rPr>
              <a:t>pielāgošanās</a:t>
            </a:r>
            <a:r>
              <a:rPr lang="en-US" dirty="0">
                <a:solidFill>
                  <a:schemeClr val="lt1"/>
                </a:solidFill>
              </a:rPr>
              <a:t> </a:t>
            </a:r>
            <a:r>
              <a:rPr lang="en-US" dirty="0" err="1">
                <a:solidFill>
                  <a:schemeClr val="lt1"/>
                </a:solidFill>
              </a:rPr>
              <a:t>spēju</a:t>
            </a:r>
            <a:r>
              <a:rPr lang="en-US" dirty="0">
                <a:solidFill>
                  <a:schemeClr val="lt1"/>
                </a:solidFill>
              </a:rPr>
              <a:t> un </a:t>
            </a:r>
            <a:r>
              <a:rPr lang="en-US" dirty="0" err="1">
                <a:solidFill>
                  <a:schemeClr val="lt1"/>
                </a:solidFill>
              </a:rPr>
              <a:t>karjeras</a:t>
            </a:r>
            <a:r>
              <a:rPr lang="en-US" dirty="0">
                <a:solidFill>
                  <a:schemeClr val="lt1"/>
                </a:solidFill>
              </a:rPr>
              <a:t> </a:t>
            </a:r>
            <a:r>
              <a:rPr lang="en-US" dirty="0" err="1">
                <a:solidFill>
                  <a:schemeClr val="lt1"/>
                </a:solidFill>
              </a:rPr>
              <a:t>mobilitāti</a:t>
            </a:r>
            <a:r>
              <a:rPr lang="en-US" dirty="0">
                <a:solidFill>
                  <a:schemeClr val="lt1"/>
                </a:solidFill>
              </a:rPr>
              <a:t>.</a:t>
            </a:r>
            <a:endParaRPr dirty="0"/>
          </a:p>
        </p:txBody>
      </p:sp>
      <p:cxnSp>
        <p:nvCxnSpPr>
          <p:cNvPr id="85" name="Google Shape;85;p5"/>
          <p:cNvCxnSpPr/>
          <p:nvPr/>
        </p:nvCxnSpPr>
        <p:spPr>
          <a:xfrm>
            <a:off x="720000" y="790175"/>
            <a:ext cx="0" cy="872100"/>
          </a:xfrm>
          <a:prstGeom prst="straightConnector1">
            <a:avLst/>
          </a:prstGeom>
          <a:noFill/>
          <a:ln w="19050" cap="flat" cmpd="sng">
            <a:solidFill>
              <a:schemeClr val="lt1"/>
            </a:solidFill>
            <a:prstDash val="solid"/>
            <a:round/>
            <a:headEnd type="none" w="sm" len="sm"/>
            <a:tailEnd type="none" w="sm" len="sm"/>
          </a:ln>
        </p:spPr>
      </p:cxnSp>
      <p:grpSp>
        <p:nvGrpSpPr>
          <p:cNvPr id="86" name="Google Shape;86;p5"/>
          <p:cNvGrpSpPr/>
          <p:nvPr/>
        </p:nvGrpSpPr>
        <p:grpSpPr>
          <a:xfrm>
            <a:off x="4094400" y="4423496"/>
            <a:ext cx="808500" cy="92100"/>
            <a:chOff x="3570750" y="4704850"/>
            <a:chExt cx="808500" cy="92100"/>
          </a:xfrm>
        </p:grpSpPr>
        <p:sp>
          <p:nvSpPr>
            <p:cNvPr id="87" name="Google Shape;87;p5"/>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5"/>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5"/>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5"/>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91" name="Google Shape;91;p5"/>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5"/>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5"/>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97"/>
        <p:cNvGrpSpPr/>
        <p:nvPr/>
      </p:nvGrpSpPr>
      <p:grpSpPr>
        <a:xfrm>
          <a:off x="0" y="0"/>
          <a:ext cx="0" cy="0"/>
          <a:chOff x="0" y="0"/>
          <a:chExt cx="0" cy="0"/>
        </a:xfrm>
      </p:grpSpPr>
      <p:grpSp>
        <p:nvGrpSpPr>
          <p:cNvPr id="98" name="Google Shape;98;p6"/>
          <p:cNvGrpSpPr/>
          <p:nvPr/>
        </p:nvGrpSpPr>
        <p:grpSpPr>
          <a:xfrm>
            <a:off x="4094400" y="4423496"/>
            <a:ext cx="808500" cy="92100"/>
            <a:chOff x="3570750" y="4704850"/>
            <a:chExt cx="808500" cy="92100"/>
          </a:xfrm>
        </p:grpSpPr>
        <p:sp>
          <p:nvSpPr>
            <p:cNvPr id="99" name="Google Shape;99;p6"/>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6"/>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6"/>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6"/>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103" name="Google Shape;103;p6"/>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6"/>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6"/>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6" name="Google Shape;106;p6"/>
          <p:cNvGrpSpPr/>
          <p:nvPr/>
        </p:nvGrpSpPr>
        <p:grpSpPr>
          <a:xfrm>
            <a:off x="544285" y="564540"/>
            <a:ext cx="8011886" cy="3897715"/>
            <a:chOff x="0" y="1952"/>
            <a:chExt cx="8011886" cy="3897715"/>
          </a:xfrm>
        </p:grpSpPr>
        <p:sp>
          <p:nvSpPr>
            <p:cNvPr id="107" name="Google Shape;107;p6"/>
            <p:cNvSpPr/>
            <p:nvPr/>
          </p:nvSpPr>
          <p:spPr>
            <a:xfrm rot="5400000">
              <a:off x="5072399" y="-2092246"/>
              <a:ext cx="751366" cy="5127607"/>
            </a:xfrm>
            <a:prstGeom prst="round2SameRect">
              <a:avLst>
                <a:gd name="adj1" fmla="val 16667"/>
                <a:gd name="adj2" fmla="val 0"/>
              </a:avLst>
            </a:prstGeom>
            <a:solidFill>
              <a:srgbClr val="CED1EF">
                <a:alpha val="89803"/>
              </a:srgbClr>
            </a:solidFill>
            <a:ln w="25400" cap="flat" cmpd="sng">
              <a:solidFill>
                <a:srgbClr val="CED1EF">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txBox="1"/>
            <p:nvPr/>
          </p:nvSpPr>
          <p:spPr>
            <a:xfrm>
              <a:off x="2884279" y="132553"/>
              <a:ext cx="5090928" cy="678008"/>
            </a:xfrm>
            <a:prstGeom prst="rect">
              <a:avLst/>
            </a:prstGeom>
            <a:noFill/>
            <a:ln>
              <a:noFill/>
            </a:ln>
          </p:spPr>
          <p:txBody>
            <a:bodyPr spcFirstLastPara="1" wrap="square" lIns="41900" tIns="20950" rIns="41900" bIns="20950" anchor="ctr" anchorCtr="0">
              <a:noAutofit/>
            </a:bodyPr>
            <a:lstStyle/>
            <a:p>
              <a:pPr marL="90488" marR="0" lvl="1" indent="0" algn="l" rtl="0">
                <a:lnSpc>
                  <a:spcPct val="90000"/>
                </a:lnSpc>
                <a:spcBef>
                  <a:spcPts val="0"/>
                </a:spcBef>
                <a:spcAft>
                  <a:spcPts val="0"/>
                </a:spcAft>
                <a:buClr>
                  <a:srgbClr val="000000"/>
                </a:buClr>
                <a:buSzPts val="1100"/>
                <a:buFont typeface="Arial"/>
                <a:buNone/>
              </a:pPr>
              <a:r>
                <a:rPr lang="lv-LV" sz="1100" b="0" i="0" u="none" strike="noStrike" cap="none" dirty="0">
                  <a:solidFill>
                    <a:srgbClr val="000000"/>
                  </a:solidFill>
                  <a:latin typeface="Arial"/>
                  <a:ea typeface="Arial"/>
                  <a:cs typeface="Arial"/>
                  <a:sym typeface="Arial"/>
                </a:rPr>
                <a:t>Caurviju prasmes var radīt panākumus karjerā. Personas, kurām ir šīs prasmes, bieži tiek uzskatītas par vērtīgākām darba devējiem, un viņiem var būt lielākas karjeras izaugsmes iespējas.</a:t>
              </a:r>
              <a:endParaRPr sz="1100" b="0" i="0" u="none" strike="noStrike" cap="none" dirty="0">
                <a:solidFill>
                  <a:srgbClr val="000000"/>
                </a:solidFill>
                <a:latin typeface="Arial"/>
                <a:ea typeface="Arial"/>
                <a:cs typeface="Arial"/>
                <a:sym typeface="Arial"/>
              </a:endParaRPr>
            </a:p>
          </p:txBody>
        </p:sp>
        <p:sp>
          <p:nvSpPr>
            <p:cNvPr id="109" name="Google Shape;109;p6"/>
            <p:cNvSpPr/>
            <p:nvPr/>
          </p:nvSpPr>
          <p:spPr>
            <a:xfrm>
              <a:off x="0" y="1952"/>
              <a:ext cx="2884278" cy="939208"/>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txBox="1"/>
            <p:nvPr/>
          </p:nvSpPr>
          <p:spPr>
            <a:xfrm>
              <a:off x="45848" y="47800"/>
              <a:ext cx="2792582" cy="847512"/>
            </a:xfrm>
            <a:prstGeom prst="rect">
              <a:avLst/>
            </a:prstGeom>
            <a:noFill/>
            <a:ln>
              <a:noFill/>
            </a:ln>
          </p:spPr>
          <p:txBody>
            <a:bodyPr spcFirstLastPara="1" wrap="square" lIns="99050" tIns="49525" rIns="99050" bIns="49525"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US" sz="2600" b="0" i="0" u="none" strike="noStrike" cap="none" dirty="0" err="1">
                  <a:solidFill>
                    <a:schemeClr val="lt1"/>
                  </a:solidFill>
                  <a:latin typeface="Arial"/>
                  <a:ea typeface="Arial"/>
                  <a:cs typeface="Arial"/>
                  <a:sym typeface="Arial"/>
                </a:rPr>
                <a:t>Panākumi</a:t>
              </a:r>
              <a:r>
                <a:rPr lang="en-US" sz="2600" b="0" i="0" u="none" strike="noStrike" cap="none" dirty="0">
                  <a:solidFill>
                    <a:schemeClr val="lt1"/>
                  </a:solidFill>
                  <a:latin typeface="Arial"/>
                  <a:ea typeface="Arial"/>
                  <a:cs typeface="Arial"/>
                  <a:sym typeface="Arial"/>
                </a:rPr>
                <a:t> </a:t>
              </a:r>
              <a:r>
                <a:rPr lang="en-US" sz="2600" b="0" i="0" u="none" strike="noStrike" cap="none" dirty="0" err="1">
                  <a:solidFill>
                    <a:schemeClr val="lt1"/>
                  </a:solidFill>
                  <a:latin typeface="Arial"/>
                  <a:ea typeface="Arial"/>
                  <a:cs typeface="Arial"/>
                  <a:sym typeface="Arial"/>
                </a:rPr>
                <a:t>karjerā</a:t>
              </a:r>
              <a:endParaRPr sz="2600" b="0" i="0" u="none" strike="noStrike" cap="none" dirty="0">
                <a:solidFill>
                  <a:schemeClr val="lt1"/>
                </a:solidFill>
                <a:latin typeface="Arial"/>
                <a:ea typeface="Arial"/>
                <a:cs typeface="Arial"/>
                <a:sym typeface="Arial"/>
              </a:endParaRPr>
            </a:p>
          </p:txBody>
        </p:sp>
        <p:sp>
          <p:nvSpPr>
            <p:cNvPr id="111" name="Google Shape;111;p6"/>
            <p:cNvSpPr/>
            <p:nvPr/>
          </p:nvSpPr>
          <p:spPr>
            <a:xfrm rot="5400000">
              <a:off x="5072399" y="-1106077"/>
              <a:ext cx="751366" cy="5127607"/>
            </a:xfrm>
            <a:prstGeom prst="round2SameRect">
              <a:avLst>
                <a:gd name="adj1" fmla="val 16667"/>
                <a:gd name="adj2" fmla="val 0"/>
              </a:avLst>
            </a:prstGeom>
            <a:solidFill>
              <a:srgbClr val="CED1EF">
                <a:alpha val="89803"/>
              </a:srgbClr>
            </a:solidFill>
            <a:ln w="25400" cap="flat" cmpd="sng">
              <a:solidFill>
                <a:srgbClr val="CED1EF">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txBox="1"/>
            <p:nvPr/>
          </p:nvSpPr>
          <p:spPr>
            <a:xfrm>
              <a:off x="2884279" y="1118722"/>
              <a:ext cx="5090928" cy="678008"/>
            </a:xfrm>
            <a:prstGeom prst="rect">
              <a:avLst/>
            </a:prstGeom>
            <a:noFill/>
            <a:ln>
              <a:noFill/>
            </a:ln>
          </p:spPr>
          <p:txBody>
            <a:bodyPr spcFirstLastPara="1" wrap="square" lIns="41900" tIns="20950" rIns="41900" bIns="20950" anchor="ctr" anchorCtr="0">
              <a:noAutofit/>
            </a:bodyPr>
            <a:lstStyle/>
            <a:p>
              <a:pPr marL="90488" marR="0" lvl="1" indent="0" algn="l" rtl="0">
                <a:lnSpc>
                  <a:spcPct val="90000"/>
                </a:lnSpc>
                <a:spcBef>
                  <a:spcPts val="0"/>
                </a:spcBef>
                <a:spcAft>
                  <a:spcPts val="0"/>
                </a:spcAft>
                <a:buClr>
                  <a:srgbClr val="000000"/>
                </a:buClr>
                <a:buSzPts val="1100"/>
                <a:buFont typeface="Arial"/>
                <a:buNone/>
              </a:pPr>
              <a:r>
                <a:rPr lang="en-US" sz="1100" b="0" i="0" u="none" strike="noStrike" cap="none" dirty="0" err="1">
                  <a:solidFill>
                    <a:srgbClr val="000000"/>
                  </a:solidFill>
                  <a:latin typeface="Arial"/>
                  <a:ea typeface="Arial"/>
                  <a:cs typeface="Arial"/>
                  <a:sym typeface="Arial"/>
                </a:rPr>
                <a:t>Caurviju</a:t>
              </a:r>
              <a:r>
                <a:rPr lang="en-US" sz="1100" b="0" i="0" u="none" strike="noStrike" cap="none" dirty="0">
                  <a:solidFill>
                    <a:srgbClr val="000000"/>
                  </a:solidFill>
                  <a:latin typeface="Arial"/>
                  <a:ea typeface="Arial"/>
                  <a:cs typeface="Arial"/>
                  <a:sym typeface="Arial"/>
                </a:rPr>
                <a:t> </a:t>
              </a:r>
              <a:r>
                <a:rPr lang="en-US" sz="1100" b="0" i="0" u="none" strike="noStrike" cap="none" dirty="0" err="1">
                  <a:solidFill>
                    <a:srgbClr val="000000"/>
                  </a:solidFill>
                  <a:latin typeface="Arial"/>
                  <a:ea typeface="Arial"/>
                  <a:cs typeface="Arial"/>
                  <a:sym typeface="Arial"/>
                </a:rPr>
                <a:t>prasmes</a:t>
              </a:r>
              <a:r>
                <a:rPr lang="en-US" sz="1100" b="0" i="0" u="none" strike="noStrike" cap="none" dirty="0">
                  <a:solidFill>
                    <a:srgbClr val="000000"/>
                  </a:solidFill>
                  <a:latin typeface="Arial"/>
                  <a:ea typeface="Arial"/>
                  <a:cs typeface="Arial"/>
                  <a:sym typeface="Arial"/>
                </a:rPr>
                <a:t> </a:t>
              </a:r>
              <a:r>
                <a:rPr lang="en-US" sz="1100" b="0" i="0" u="none" strike="noStrike" cap="none" dirty="0" err="1">
                  <a:solidFill>
                    <a:srgbClr val="000000"/>
                  </a:solidFill>
                  <a:latin typeface="Arial"/>
                  <a:ea typeface="Arial"/>
                  <a:cs typeface="Arial"/>
                  <a:sym typeface="Arial"/>
                </a:rPr>
                <a:t>palīdz</a:t>
              </a:r>
              <a:r>
                <a:rPr lang="en-US" sz="1100" b="0" i="0" u="none" strike="noStrike" cap="none" dirty="0">
                  <a:solidFill>
                    <a:srgbClr val="000000"/>
                  </a:solidFill>
                  <a:latin typeface="Arial"/>
                  <a:ea typeface="Arial"/>
                  <a:cs typeface="Arial"/>
                  <a:sym typeface="Arial"/>
                </a:rPr>
                <a:t> </a:t>
              </a:r>
              <a:r>
                <a:rPr lang="en-US" sz="1100" b="0" i="0" u="none" strike="noStrike" cap="none" dirty="0" err="1">
                  <a:solidFill>
                    <a:srgbClr val="000000"/>
                  </a:solidFill>
                  <a:latin typeface="Arial"/>
                  <a:ea typeface="Arial"/>
                  <a:cs typeface="Arial"/>
                  <a:sym typeface="Arial"/>
                </a:rPr>
                <a:t>indivīdiem</a:t>
              </a:r>
              <a:r>
                <a:rPr lang="en-US" sz="1100" b="0" i="0" u="none" strike="noStrike" cap="none" dirty="0">
                  <a:solidFill>
                    <a:srgbClr val="000000"/>
                  </a:solidFill>
                  <a:latin typeface="Arial"/>
                  <a:ea typeface="Arial"/>
                  <a:cs typeface="Arial"/>
                  <a:sym typeface="Arial"/>
                </a:rPr>
                <a:t> </a:t>
              </a:r>
              <a:r>
                <a:rPr lang="en-US" sz="1100" b="0" i="0" u="none" strike="noStrike" cap="none" dirty="0" err="1">
                  <a:solidFill>
                    <a:srgbClr val="000000"/>
                  </a:solidFill>
                  <a:latin typeface="Arial"/>
                  <a:ea typeface="Arial"/>
                  <a:cs typeface="Arial"/>
                  <a:sym typeface="Arial"/>
                </a:rPr>
                <a:t>strādāt</a:t>
              </a:r>
              <a:r>
                <a:rPr lang="en-US" sz="1100" b="0" i="0" u="none" strike="noStrike" cap="none" dirty="0">
                  <a:solidFill>
                    <a:srgbClr val="000000"/>
                  </a:solidFill>
                  <a:latin typeface="Arial"/>
                  <a:ea typeface="Arial"/>
                  <a:cs typeface="Arial"/>
                  <a:sym typeface="Arial"/>
                </a:rPr>
                <a:t> </a:t>
              </a:r>
              <a:r>
                <a:rPr lang="en-US" sz="1100" b="0" i="0" u="none" strike="noStrike" cap="none" dirty="0" err="1">
                  <a:solidFill>
                    <a:srgbClr val="000000"/>
                  </a:solidFill>
                  <a:latin typeface="Arial"/>
                  <a:ea typeface="Arial"/>
                  <a:cs typeface="Arial"/>
                  <a:sym typeface="Arial"/>
                </a:rPr>
                <a:t>efektīvāk</a:t>
              </a:r>
              <a:r>
                <a:rPr lang="en-US" sz="1100" b="0" i="0" u="none" strike="noStrike" cap="none" dirty="0">
                  <a:solidFill>
                    <a:srgbClr val="000000"/>
                  </a:solidFill>
                  <a:latin typeface="Arial"/>
                  <a:ea typeface="Arial"/>
                  <a:cs typeface="Arial"/>
                  <a:sym typeface="Arial"/>
                </a:rPr>
                <a:t> un </a:t>
              </a:r>
              <a:r>
                <a:rPr lang="en-US" sz="1100" b="0" i="0" u="none" strike="noStrike" cap="none" dirty="0" err="1">
                  <a:solidFill>
                    <a:srgbClr val="000000"/>
                  </a:solidFill>
                  <a:latin typeface="Arial"/>
                  <a:ea typeface="Arial"/>
                  <a:cs typeface="Arial"/>
                  <a:sym typeface="Arial"/>
                </a:rPr>
                <a:t>produktīvāk</a:t>
              </a:r>
              <a:r>
                <a:rPr lang="en-US" sz="1100" b="0" i="0" u="none" strike="noStrike" cap="none" dirty="0">
                  <a:solidFill>
                    <a:srgbClr val="000000"/>
                  </a:solidFill>
                  <a:latin typeface="Arial"/>
                  <a:ea typeface="Arial"/>
                  <a:cs typeface="Arial"/>
                  <a:sym typeface="Arial"/>
                </a:rPr>
                <a:t>, </a:t>
              </a:r>
              <a:r>
                <a:rPr lang="en-US" sz="1100" b="0" i="0" u="none" strike="noStrike" cap="none" dirty="0" err="1">
                  <a:solidFill>
                    <a:srgbClr val="000000"/>
                  </a:solidFill>
                  <a:latin typeface="Arial"/>
                  <a:ea typeface="Arial"/>
                  <a:cs typeface="Arial"/>
                  <a:sym typeface="Arial"/>
                </a:rPr>
                <a:t>pildot</a:t>
              </a:r>
              <a:r>
                <a:rPr lang="en-US" sz="1100" b="0" i="0" u="none" strike="noStrike" cap="none" dirty="0">
                  <a:solidFill>
                    <a:srgbClr val="000000"/>
                  </a:solidFill>
                  <a:latin typeface="Arial"/>
                  <a:ea typeface="Arial"/>
                  <a:cs typeface="Arial"/>
                  <a:sym typeface="Arial"/>
                </a:rPr>
                <a:t> </a:t>
              </a:r>
              <a:r>
                <a:rPr lang="en-US" sz="1100" b="0" i="0" u="none" strike="noStrike" cap="none" dirty="0" err="1">
                  <a:solidFill>
                    <a:srgbClr val="000000"/>
                  </a:solidFill>
                  <a:latin typeface="Arial"/>
                  <a:ea typeface="Arial"/>
                  <a:cs typeface="Arial"/>
                  <a:sym typeface="Arial"/>
                </a:rPr>
                <a:t>savus</a:t>
              </a:r>
              <a:r>
                <a:rPr lang="en-US" sz="1100" b="0" i="0" u="none" strike="noStrike" cap="none" dirty="0">
                  <a:solidFill>
                    <a:srgbClr val="000000"/>
                  </a:solidFill>
                  <a:latin typeface="Arial"/>
                  <a:ea typeface="Arial"/>
                  <a:cs typeface="Arial"/>
                  <a:sym typeface="Arial"/>
                </a:rPr>
                <a:t> </a:t>
              </a:r>
              <a:r>
                <a:rPr lang="en-US" sz="1100" b="0" i="0" u="none" strike="noStrike" cap="none" dirty="0" err="1">
                  <a:solidFill>
                    <a:srgbClr val="000000"/>
                  </a:solidFill>
                  <a:latin typeface="Arial"/>
                  <a:ea typeface="Arial"/>
                  <a:cs typeface="Arial"/>
                  <a:sym typeface="Arial"/>
                </a:rPr>
                <a:t>darba</a:t>
              </a:r>
              <a:r>
                <a:rPr lang="en-US" sz="1100" b="0" i="0" u="none" strike="noStrike" cap="none" dirty="0">
                  <a:solidFill>
                    <a:srgbClr val="000000"/>
                  </a:solidFill>
                  <a:latin typeface="Arial"/>
                  <a:ea typeface="Arial"/>
                  <a:cs typeface="Arial"/>
                  <a:sym typeface="Arial"/>
                </a:rPr>
                <a:t> </a:t>
              </a:r>
              <a:r>
                <a:rPr lang="en-US" sz="1100" b="0" i="0" u="none" strike="noStrike" cap="none" dirty="0" err="1">
                  <a:solidFill>
                    <a:srgbClr val="000000"/>
                  </a:solidFill>
                  <a:latin typeface="Arial"/>
                  <a:ea typeface="Arial"/>
                  <a:cs typeface="Arial"/>
                  <a:sym typeface="Arial"/>
                </a:rPr>
                <a:t>pienākumus</a:t>
              </a:r>
              <a:r>
                <a:rPr lang="en-US" sz="1100" b="0" i="0" u="none" strike="noStrike" cap="none" dirty="0">
                  <a:solidFill>
                    <a:srgbClr val="000000"/>
                  </a:solidFill>
                  <a:latin typeface="Arial"/>
                  <a:ea typeface="Arial"/>
                  <a:cs typeface="Arial"/>
                  <a:sym typeface="Arial"/>
                </a:rPr>
                <a:t>, </a:t>
              </a:r>
              <a:r>
                <a:rPr lang="en-US" sz="1100" b="0" i="0" u="none" strike="noStrike" cap="none" dirty="0" err="1">
                  <a:solidFill>
                    <a:srgbClr val="000000"/>
                  </a:solidFill>
                  <a:latin typeface="Arial"/>
                  <a:ea typeface="Arial"/>
                  <a:cs typeface="Arial"/>
                  <a:sym typeface="Arial"/>
                </a:rPr>
                <a:t>tādējādi</a:t>
              </a:r>
              <a:r>
                <a:rPr lang="en-US" sz="1100" b="0" i="0" u="none" strike="noStrike" cap="none" dirty="0">
                  <a:solidFill>
                    <a:srgbClr val="000000"/>
                  </a:solidFill>
                  <a:latin typeface="Arial"/>
                  <a:ea typeface="Arial"/>
                  <a:cs typeface="Arial"/>
                  <a:sym typeface="Arial"/>
                </a:rPr>
                <a:t> </a:t>
              </a:r>
              <a:r>
                <a:rPr lang="en-US" sz="1100" b="0" i="0" u="none" strike="noStrike" cap="none" dirty="0" err="1">
                  <a:solidFill>
                    <a:srgbClr val="000000"/>
                  </a:solidFill>
                  <a:latin typeface="Arial"/>
                  <a:ea typeface="Arial"/>
                  <a:cs typeface="Arial"/>
                  <a:sym typeface="Arial"/>
                </a:rPr>
                <a:t>palielinot</a:t>
              </a:r>
              <a:r>
                <a:rPr lang="en-US" sz="1100" b="0" i="0" u="none" strike="noStrike" cap="none" dirty="0">
                  <a:solidFill>
                    <a:srgbClr val="000000"/>
                  </a:solidFill>
                  <a:latin typeface="Arial"/>
                  <a:ea typeface="Arial"/>
                  <a:cs typeface="Arial"/>
                  <a:sym typeface="Arial"/>
                </a:rPr>
                <a:t> </a:t>
              </a:r>
              <a:r>
                <a:rPr lang="en-US" sz="1100" b="0" i="0" u="none" strike="noStrike" cap="none" dirty="0" err="1">
                  <a:solidFill>
                    <a:srgbClr val="000000"/>
                  </a:solidFill>
                  <a:latin typeface="Arial"/>
                  <a:ea typeface="Arial"/>
                  <a:cs typeface="Arial"/>
                  <a:sym typeface="Arial"/>
                </a:rPr>
                <a:t>produktivitāti</a:t>
              </a:r>
              <a:r>
                <a:rPr lang="en-US" sz="1100" b="0" i="0" u="none" strike="noStrike" cap="none" dirty="0">
                  <a:solidFill>
                    <a:srgbClr val="000000"/>
                  </a:solidFill>
                  <a:latin typeface="Arial"/>
                  <a:ea typeface="Arial"/>
                  <a:cs typeface="Arial"/>
                  <a:sym typeface="Arial"/>
                </a:rPr>
                <a:t>. </a:t>
              </a:r>
              <a:r>
                <a:rPr lang="en-US" sz="1100" b="0" i="0" u="none" strike="noStrike" cap="none" dirty="0" err="1">
                  <a:solidFill>
                    <a:srgbClr val="000000"/>
                  </a:solidFill>
                  <a:latin typeface="Arial"/>
                  <a:ea typeface="Arial"/>
                  <a:cs typeface="Arial"/>
                  <a:sym typeface="Arial"/>
                </a:rPr>
                <a:t>Piemēram</a:t>
              </a:r>
              <a:r>
                <a:rPr lang="en-US" sz="1100" b="0" i="0" u="none" strike="noStrike" cap="none" dirty="0">
                  <a:solidFill>
                    <a:srgbClr val="000000"/>
                  </a:solidFill>
                  <a:latin typeface="Arial"/>
                  <a:ea typeface="Arial"/>
                  <a:cs typeface="Arial"/>
                  <a:sym typeface="Arial"/>
                </a:rPr>
                <a:t>, </a:t>
              </a:r>
              <a:r>
                <a:rPr lang="en-US" sz="1100" b="0" i="0" u="none" strike="noStrike" cap="none" dirty="0" err="1">
                  <a:solidFill>
                    <a:srgbClr val="000000"/>
                  </a:solidFill>
                  <a:latin typeface="Arial"/>
                  <a:ea typeface="Arial"/>
                  <a:cs typeface="Arial"/>
                  <a:sym typeface="Arial"/>
                </a:rPr>
                <a:t>efektīva</a:t>
              </a:r>
              <a:r>
                <a:rPr lang="en-US" sz="1100" b="0" i="0" u="none" strike="noStrike" cap="none" dirty="0">
                  <a:solidFill>
                    <a:srgbClr val="000000"/>
                  </a:solidFill>
                  <a:latin typeface="Arial"/>
                  <a:ea typeface="Arial"/>
                  <a:cs typeface="Arial"/>
                  <a:sym typeface="Arial"/>
                </a:rPr>
                <a:t> </a:t>
              </a:r>
              <a:r>
                <a:rPr lang="en-US" sz="1100" b="0" i="0" u="none" strike="noStrike" cap="none" dirty="0" err="1">
                  <a:solidFill>
                    <a:srgbClr val="000000"/>
                  </a:solidFill>
                  <a:latin typeface="Arial"/>
                  <a:ea typeface="Arial"/>
                  <a:cs typeface="Arial"/>
                  <a:sym typeface="Arial"/>
                </a:rPr>
                <a:t>komunikācija</a:t>
              </a:r>
              <a:r>
                <a:rPr lang="en-US" sz="1100" b="0" i="0" u="none" strike="noStrike" cap="none" dirty="0">
                  <a:solidFill>
                    <a:srgbClr val="000000"/>
                  </a:solidFill>
                  <a:latin typeface="Arial"/>
                  <a:ea typeface="Arial"/>
                  <a:cs typeface="Arial"/>
                  <a:sym typeface="Arial"/>
                </a:rPr>
                <a:t>, </a:t>
              </a:r>
              <a:r>
                <a:rPr lang="en-US" sz="1100" b="0" i="0" u="none" strike="noStrike" cap="none" dirty="0" err="1">
                  <a:solidFill>
                    <a:srgbClr val="000000"/>
                  </a:solidFill>
                  <a:latin typeface="Arial"/>
                  <a:ea typeface="Arial"/>
                  <a:cs typeface="Arial"/>
                  <a:sym typeface="Arial"/>
                </a:rPr>
                <a:t>laika</a:t>
              </a:r>
              <a:r>
                <a:rPr lang="en-US" sz="1100" b="0" i="0" u="none" strike="noStrike" cap="none" dirty="0">
                  <a:solidFill>
                    <a:srgbClr val="000000"/>
                  </a:solidFill>
                  <a:latin typeface="Arial"/>
                  <a:ea typeface="Arial"/>
                  <a:cs typeface="Arial"/>
                  <a:sym typeface="Arial"/>
                </a:rPr>
                <a:t> </a:t>
              </a:r>
              <a:r>
                <a:rPr lang="en-US" sz="1100" b="0" i="0" u="none" strike="noStrike" cap="none" dirty="0" err="1">
                  <a:solidFill>
                    <a:srgbClr val="000000"/>
                  </a:solidFill>
                  <a:latin typeface="Arial"/>
                  <a:ea typeface="Arial"/>
                  <a:cs typeface="Arial"/>
                  <a:sym typeface="Arial"/>
                </a:rPr>
                <a:t>pārvaldība</a:t>
              </a:r>
              <a:r>
                <a:rPr lang="en-US" sz="1100" b="0" i="0" u="none" strike="noStrike" cap="none" dirty="0">
                  <a:solidFill>
                    <a:srgbClr val="000000"/>
                  </a:solidFill>
                  <a:latin typeface="Arial"/>
                  <a:ea typeface="Arial"/>
                  <a:cs typeface="Arial"/>
                  <a:sym typeface="Arial"/>
                </a:rPr>
                <a:t> un </a:t>
              </a:r>
              <a:r>
                <a:rPr lang="en-US" sz="1100" b="0" i="0" u="none" strike="noStrike" cap="none" dirty="0" err="1">
                  <a:solidFill>
                    <a:srgbClr val="000000"/>
                  </a:solidFill>
                  <a:latin typeface="Arial"/>
                  <a:ea typeface="Arial"/>
                  <a:cs typeface="Arial"/>
                  <a:sym typeface="Arial"/>
                </a:rPr>
                <a:t>komandas</a:t>
              </a:r>
              <a:r>
                <a:rPr lang="en-US" sz="1100" b="0" i="0" u="none" strike="noStrike" cap="none" dirty="0">
                  <a:solidFill>
                    <a:srgbClr val="000000"/>
                  </a:solidFill>
                  <a:latin typeface="Arial"/>
                  <a:ea typeface="Arial"/>
                  <a:cs typeface="Arial"/>
                  <a:sym typeface="Arial"/>
                </a:rPr>
                <a:t> </a:t>
              </a:r>
              <a:r>
                <a:rPr lang="en-US" sz="1100" b="0" i="0" u="none" strike="noStrike" cap="none" dirty="0" err="1">
                  <a:solidFill>
                    <a:srgbClr val="000000"/>
                  </a:solidFill>
                  <a:latin typeface="Arial"/>
                  <a:ea typeface="Arial"/>
                  <a:cs typeface="Arial"/>
                  <a:sym typeface="Arial"/>
                </a:rPr>
                <a:t>darba</a:t>
              </a:r>
              <a:r>
                <a:rPr lang="en-US" sz="1100" b="0" i="0" u="none" strike="noStrike" cap="none" dirty="0">
                  <a:solidFill>
                    <a:srgbClr val="000000"/>
                  </a:solidFill>
                  <a:latin typeface="Arial"/>
                  <a:ea typeface="Arial"/>
                  <a:cs typeface="Arial"/>
                  <a:sym typeface="Arial"/>
                </a:rPr>
                <a:t> </a:t>
              </a:r>
              <a:r>
                <a:rPr lang="en-US" sz="1100" b="0" i="0" u="none" strike="noStrike" cap="none" dirty="0" err="1">
                  <a:solidFill>
                    <a:srgbClr val="000000"/>
                  </a:solidFill>
                  <a:latin typeface="Arial"/>
                  <a:ea typeface="Arial"/>
                  <a:cs typeface="Arial"/>
                  <a:sym typeface="Arial"/>
                </a:rPr>
                <a:t>prasmes</a:t>
              </a:r>
              <a:r>
                <a:rPr lang="en-US" sz="1100" b="0" i="0" u="none" strike="noStrike" cap="none" dirty="0">
                  <a:solidFill>
                    <a:srgbClr val="000000"/>
                  </a:solidFill>
                  <a:latin typeface="Arial"/>
                  <a:ea typeface="Arial"/>
                  <a:cs typeface="Arial"/>
                  <a:sym typeface="Arial"/>
                </a:rPr>
                <a:t> var </a:t>
              </a:r>
              <a:r>
                <a:rPr lang="en-US" sz="1100" b="0" i="0" u="none" strike="noStrike" cap="none" dirty="0" err="1">
                  <a:solidFill>
                    <a:srgbClr val="000000"/>
                  </a:solidFill>
                  <a:latin typeface="Arial"/>
                  <a:ea typeface="Arial"/>
                  <a:cs typeface="Arial"/>
                  <a:sym typeface="Arial"/>
                </a:rPr>
                <a:t>nodrošināt</a:t>
              </a:r>
              <a:r>
                <a:rPr lang="en-US" sz="1100" b="0" i="0" u="none" strike="noStrike" cap="none" dirty="0">
                  <a:solidFill>
                    <a:srgbClr val="000000"/>
                  </a:solidFill>
                  <a:latin typeface="Arial"/>
                  <a:ea typeface="Arial"/>
                  <a:cs typeface="Arial"/>
                  <a:sym typeface="Arial"/>
                </a:rPr>
                <a:t> </a:t>
              </a:r>
              <a:r>
                <a:rPr lang="en-US" sz="1100" b="0" i="0" u="none" strike="noStrike" cap="none" dirty="0" err="1">
                  <a:solidFill>
                    <a:srgbClr val="000000"/>
                  </a:solidFill>
                  <a:latin typeface="Arial"/>
                  <a:ea typeface="Arial"/>
                  <a:cs typeface="Arial"/>
                  <a:sym typeface="Arial"/>
                </a:rPr>
                <a:t>labāku</a:t>
              </a:r>
              <a:r>
                <a:rPr lang="en-US" sz="1100" b="0" i="0" u="none" strike="noStrike" cap="none" dirty="0">
                  <a:solidFill>
                    <a:srgbClr val="000000"/>
                  </a:solidFill>
                  <a:latin typeface="Arial"/>
                  <a:ea typeface="Arial"/>
                  <a:cs typeface="Arial"/>
                  <a:sym typeface="Arial"/>
                </a:rPr>
                <a:t> </a:t>
              </a:r>
              <a:r>
                <a:rPr lang="en-US" sz="1100" b="0" i="0" u="none" strike="noStrike" cap="none" dirty="0" err="1">
                  <a:solidFill>
                    <a:srgbClr val="000000"/>
                  </a:solidFill>
                  <a:latin typeface="Arial"/>
                  <a:ea typeface="Arial"/>
                  <a:cs typeface="Arial"/>
                  <a:sym typeface="Arial"/>
                </a:rPr>
                <a:t>sadarbību</a:t>
              </a:r>
              <a:r>
                <a:rPr lang="en-US" sz="1100" b="0" i="0" u="none" strike="noStrike" cap="none" dirty="0">
                  <a:solidFill>
                    <a:srgbClr val="000000"/>
                  </a:solidFill>
                  <a:latin typeface="Arial"/>
                  <a:ea typeface="Arial"/>
                  <a:cs typeface="Arial"/>
                  <a:sym typeface="Arial"/>
                </a:rPr>
                <a:t> un </a:t>
              </a:r>
              <a:r>
                <a:rPr lang="en-US" sz="1100" b="0" i="0" u="none" strike="noStrike" cap="none" dirty="0" err="1">
                  <a:solidFill>
                    <a:srgbClr val="000000"/>
                  </a:solidFill>
                  <a:latin typeface="Arial"/>
                  <a:ea typeface="Arial"/>
                  <a:cs typeface="Arial"/>
                  <a:sym typeface="Arial"/>
                </a:rPr>
                <a:t>vienmērīgāku</a:t>
              </a:r>
              <a:r>
                <a:rPr lang="en-US" sz="1100" b="0" i="0" u="none" strike="noStrike" cap="none" dirty="0">
                  <a:solidFill>
                    <a:srgbClr val="000000"/>
                  </a:solidFill>
                  <a:latin typeface="Arial"/>
                  <a:ea typeface="Arial"/>
                  <a:cs typeface="Arial"/>
                  <a:sym typeface="Arial"/>
                </a:rPr>
                <a:t> </a:t>
              </a:r>
              <a:r>
                <a:rPr lang="en-US" sz="1100" b="0" i="0" u="none" strike="noStrike" cap="none" dirty="0" err="1">
                  <a:solidFill>
                    <a:srgbClr val="000000"/>
                  </a:solidFill>
                  <a:latin typeface="Arial"/>
                  <a:ea typeface="Arial"/>
                  <a:cs typeface="Arial"/>
                  <a:sym typeface="Arial"/>
                </a:rPr>
                <a:t>darbplūsmu</a:t>
              </a:r>
              <a:r>
                <a:rPr lang="en-US" sz="1100" b="0" i="0" u="none" strike="noStrike" cap="none" dirty="0">
                  <a:solidFill>
                    <a:srgbClr val="000000"/>
                  </a:solidFill>
                  <a:latin typeface="Arial"/>
                  <a:ea typeface="Arial"/>
                  <a:cs typeface="Arial"/>
                  <a:sym typeface="Arial"/>
                </a:rPr>
                <a:t> </a:t>
              </a:r>
              <a:r>
                <a:rPr lang="en-US" sz="1100" b="0" i="0" u="none" strike="noStrike" cap="none" dirty="0" err="1">
                  <a:solidFill>
                    <a:srgbClr val="000000"/>
                  </a:solidFill>
                  <a:latin typeface="Arial"/>
                  <a:ea typeface="Arial"/>
                  <a:cs typeface="Arial"/>
                  <a:sym typeface="Arial"/>
                </a:rPr>
                <a:t>darba</a:t>
              </a:r>
              <a:r>
                <a:rPr lang="en-US" sz="1100" b="0" i="0" u="none" strike="noStrike" cap="none" dirty="0">
                  <a:solidFill>
                    <a:srgbClr val="000000"/>
                  </a:solidFill>
                  <a:latin typeface="Arial"/>
                  <a:ea typeface="Arial"/>
                  <a:cs typeface="Arial"/>
                  <a:sym typeface="Arial"/>
                </a:rPr>
                <a:t> </a:t>
              </a:r>
              <a:r>
                <a:rPr lang="en-US" sz="1100" b="0" i="0" u="none" strike="noStrike" cap="none" dirty="0" err="1">
                  <a:solidFill>
                    <a:srgbClr val="000000"/>
                  </a:solidFill>
                  <a:latin typeface="Arial"/>
                  <a:ea typeface="Arial"/>
                  <a:cs typeface="Arial"/>
                  <a:sym typeface="Arial"/>
                </a:rPr>
                <a:t>vietā</a:t>
              </a:r>
              <a:r>
                <a:rPr lang="en-US" sz="1100" b="0" i="0" u="none" strike="noStrike" cap="none" dirty="0">
                  <a:solidFill>
                    <a:srgbClr val="000000"/>
                  </a:solidFill>
                  <a:latin typeface="Arial"/>
                  <a:ea typeface="Arial"/>
                  <a:cs typeface="Arial"/>
                  <a:sym typeface="Arial"/>
                </a:rPr>
                <a:t>.</a:t>
              </a:r>
              <a:endParaRPr sz="1100" b="0" i="0" u="none" strike="noStrike" cap="none" dirty="0">
                <a:solidFill>
                  <a:srgbClr val="000000"/>
                </a:solidFill>
                <a:latin typeface="Arial"/>
                <a:ea typeface="Arial"/>
                <a:cs typeface="Arial"/>
                <a:sym typeface="Arial"/>
              </a:endParaRPr>
            </a:p>
          </p:txBody>
        </p:sp>
        <p:sp>
          <p:nvSpPr>
            <p:cNvPr id="113" name="Google Shape;113;p6"/>
            <p:cNvSpPr/>
            <p:nvPr/>
          </p:nvSpPr>
          <p:spPr>
            <a:xfrm>
              <a:off x="0" y="988121"/>
              <a:ext cx="2884278" cy="939208"/>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txBox="1"/>
            <p:nvPr/>
          </p:nvSpPr>
          <p:spPr>
            <a:xfrm>
              <a:off x="45848" y="1033969"/>
              <a:ext cx="2792582" cy="847512"/>
            </a:xfrm>
            <a:prstGeom prst="rect">
              <a:avLst/>
            </a:prstGeom>
            <a:noFill/>
            <a:ln>
              <a:noFill/>
            </a:ln>
          </p:spPr>
          <p:txBody>
            <a:bodyPr spcFirstLastPara="1" wrap="square" lIns="99050" tIns="49525" rIns="99050" bIns="49525"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US" sz="2600" b="0" i="0" u="none" strike="noStrike" cap="none" dirty="0" err="1">
                  <a:solidFill>
                    <a:schemeClr val="lt1"/>
                  </a:solidFill>
                  <a:latin typeface="Arial"/>
                  <a:ea typeface="Arial"/>
                  <a:cs typeface="Arial"/>
                  <a:sym typeface="Arial"/>
                </a:rPr>
                <a:t>Darba</a:t>
              </a:r>
              <a:r>
                <a:rPr lang="en-US" sz="2600" b="0" i="0" u="none" strike="noStrike" cap="none" dirty="0">
                  <a:solidFill>
                    <a:schemeClr val="lt1"/>
                  </a:solidFill>
                  <a:latin typeface="Arial"/>
                  <a:ea typeface="Arial"/>
                  <a:cs typeface="Arial"/>
                  <a:sym typeface="Arial"/>
                </a:rPr>
                <a:t> </a:t>
              </a:r>
              <a:r>
                <a:rPr lang="en-US" sz="2600" b="0" i="0" u="none" strike="noStrike" cap="none" dirty="0" err="1">
                  <a:solidFill>
                    <a:schemeClr val="lt1"/>
                  </a:solidFill>
                  <a:latin typeface="Arial"/>
                  <a:ea typeface="Arial"/>
                  <a:cs typeface="Arial"/>
                  <a:sym typeface="Arial"/>
                </a:rPr>
                <a:t>ražīgums</a:t>
              </a:r>
              <a:endParaRPr sz="2600" b="0" i="0" u="none" strike="noStrike" cap="none" dirty="0">
                <a:solidFill>
                  <a:schemeClr val="lt1"/>
                </a:solidFill>
                <a:latin typeface="Arial"/>
                <a:ea typeface="Arial"/>
                <a:cs typeface="Arial"/>
                <a:sym typeface="Arial"/>
              </a:endParaRPr>
            </a:p>
          </p:txBody>
        </p:sp>
        <p:sp>
          <p:nvSpPr>
            <p:cNvPr id="115" name="Google Shape;115;p6"/>
            <p:cNvSpPr/>
            <p:nvPr/>
          </p:nvSpPr>
          <p:spPr>
            <a:xfrm rot="5400000">
              <a:off x="5072399" y="-119908"/>
              <a:ext cx="751366" cy="5127607"/>
            </a:xfrm>
            <a:prstGeom prst="round2SameRect">
              <a:avLst>
                <a:gd name="adj1" fmla="val 16667"/>
                <a:gd name="adj2" fmla="val 0"/>
              </a:avLst>
            </a:prstGeom>
            <a:solidFill>
              <a:srgbClr val="CED1EF">
                <a:alpha val="89803"/>
              </a:srgbClr>
            </a:solidFill>
            <a:ln w="25400" cap="flat" cmpd="sng">
              <a:solidFill>
                <a:srgbClr val="CED1EF">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txBox="1"/>
            <p:nvPr/>
          </p:nvSpPr>
          <p:spPr>
            <a:xfrm>
              <a:off x="2884279" y="2104891"/>
              <a:ext cx="5090928" cy="678008"/>
            </a:xfrm>
            <a:prstGeom prst="rect">
              <a:avLst/>
            </a:prstGeom>
            <a:noFill/>
            <a:ln>
              <a:noFill/>
            </a:ln>
          </p:spPr>
          <p:txBody>
            <a:bodyPr spcFirstLastPara="1" wrap="square" lIns="41900" tIns="20950" rIns="41900" bIns="20950" anchor="ctr" anchorCtr="0">
              <a:noAutofit/>
            </a:bodyPr>
            <a:lstStyle/>
            <a:p>
              <a:pPr marL="90488" marR="0" lvl="1" indent="0" algn="l" rtl="0">
                <a:lnSpc>
                  <a:spcPct val="90000"/>
                </a:lnSpc>
                <a:spcBef>
                  <a:spcPts val="0"/>
                </a:spcBef>
                <a:spcAft>
                  <a:spcPts val="0"/>
                </a:spcAft>
                <a:buClr>
                  <a:srgbClr val="000000"/>
                </a:buClr>
                <a:buSzPts val="1100"/>
                <a:buFont typeface="Arial"/>
                <a:buNone/>
              </a:pPr>
              <a:r>
                <a:rPr lang="lv-LV" sz="1100" b="0" i="0" u="none" strike="noStrike" cap="none" dirty="0">
                  <a:solidFill>
                    <a:srgbClr val="000000"/>
                  </a:solidFill>
                  <a:latin typeface="Arial"/>
                  <a:ea typeface="Arial"/>
                  <a:cs typeface="Arial"/>
                  <a:sym typeface="Arial"/>
                </a:rPr>
                <a:t>Darba tirgus pastāvīgi mainās, un caurviju prasmes ir ļoti svarīgas, lai indivīdi saglabātu konkurētspēju un pielāgotos jauniem izaicinājumiem. Pielāgošanās spēja, radošums un problēmu risināšanas prasmes, piemēram, ir būtiskas, lai indivīdi spētu orientēties pārmaiņās un nenoteiktībā darba vietā.</a:t>
              </a:r>
              <a:endParaRPr sz="1100" b="0" i="0" u="none" strike="noStrike" cap="none" dirty="0">
                <a:solidFill>
                  <a:srgbClr val="000000"/>
                </a:solidFill>
                <a:latin typeface="Arial"/>
                <a:ea typeface="Arial"/>
                <a:cs typeface="Arial"/>
                <a:sym typeface="Arial"/>
              </a:endParaRPr>
            </a:p>
          </p:txBody>
        </p:sp>
        <p:sp>
          <p:nvSpPr>
            <p:cNvPr id="117" name="Google Shape;117;p6"/>
            <p:cNvSpPr/>
            <p:nvPr/>
          </p:nvSpPr>
          <p:spPr>
            <a:xfrm>
              <a:off x="0" y="1974290"/>
              <a:ext cx="2884278" cy="939208"/>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txBox="1"/>
            <p:nvPr/>
          </p:nvSpPr>
          <p:spPr>
            <a:xfrm>
              <a:off x="45848" y="2020138"/>
              <a:ext cx="2792582" cy="847512"/>
            </a:xfrm>
            <a:prstGeom prst="rect">
              <a:avLst/>
            </a:prstGeom>
            <a:noFill/>
            <a:ln>
              <a:noFill/>
            </a:ln>
          </p:spPr>
          <p:txBody>
            <a:bodyPr spcFirstLastPara="1" wrap="square" lIns="99050" tIns="49525" rIns="99050" bIns="49525"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US" sz="2600" b="0" i="0" u="none" strike="noStrike" cap="none" dirty="0" err="1">
                  <a:solidFill>
                    <a:schemeClr val="lt1"/>
                  </a:solidFill>
                  <a:latin typeface="Arial"/>
                  <a:ea typeface="Arial"/>
                  <a:cs typeface="Arial"/>
                  <a:sym typeface="Arial"/>
                </a:rPr>
                <a:t>Pielāgošanās</a:t>
              </a:r>
              <a:r>
                <a:rPr lang="en-US" sz="2600" b="0" i="0" u="none" strike="noStrike" cap="none" dirty="0">
                  <a:solidFill>
                    <a:schemeClr val="lt1"/>
                  </a:solidFill>
                  <a:latin typeface="Arial"/>
                  <a:ea typeface="Arial"/>
                  <a:cs typeface="Arial"/>
                  <a:sym typeface="Arial"/>
                </a:rPr>
                <a:t> </a:t>
              </a:r>
              <a:r>
                <a:rPr lang="en-US" sz="2600" b="0" i="0" u="none" strike="noStrike" cap="none" dirty="0" err="1">
                  <a:solidFill>
                    <a:schemeClr val="lt1"/>
                  </a:solidFill>
                  <a:latin typeface="Arial"/>
                  <a:ea typeface="Arial"/>
                  <a:cs typeface="Arial"/>
                  <a:sym typeface="Arial"/>
                </a:rPr>
                <a:t>spēja</a:t>
              </a:r>
              <a:endParaRPr sz="2600" b="0" i="0" u="none" strike="noStrike" cap="none" dirty="0">
                <a:solidFill>
                  <a:schemeClr val="lt1"/>
                </a:solidFill>
                <a:latin typeface="Arial"/>
                <a:ea typeface="Arial"/>
                <a:cs typeface="Arial"/>
                <a:sym typeface="Arial"/>
              </a:endParaRPr>
            </a:p>
          </p:txBody>
        </p:sp>
        <p:sp>
          <p:nvSpPr>
            <p:cNvPr id="119" name="Google Shape;119;p6"/>
            <p:cNvSpPr/>
            <p:nvPr/>
          </p:nvSpPr>
          <p:spPr>
            <a:xfrm rot="5400000">
              <a:off x="5072399" y="866260"/>
              <a:ext cx="751366" cy="5127607"/>
            </a:xfrm>
            <a:prstGeom prst="round2SameRect">
              <a:avLst>
                <a:gd name="adj1" fmla="val 16667"/>
                <a:gd name="adj2" fmla="val 0"/>
              </a:avLst>
            </a:prstGeom>
            <a:solidFill>
              <a:srgbClr val="CED1EF">
                <a:alpha val="89803"/>
              </a:srgbClr>
            </a:solidFill>
            <a:ln w="25400" cap="flat" cmpd="sng">
              <a:solidFill>
                <a:srgbClr val="CED1EF">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txBox="1"/>
            <p:nvPr/>
          </p:nvSpPr>
          <p:spPr>
            <a:xfrm>
              <a:off x="2884279" y="3091060"/>
              <a:ext cx="5090928" cy="678008"/>
            </a:xfrm>
            <a:prstGeom prst="rect">
              <a:avLst/>
            </a:prstGeom>
            <a:noFill/>
            <a:ln>
              <a:noFill/>
            </a:ln>
          </p:spPr>
          <p:txBody>
            <a:bodyPr spcFirstLastPara="1" wrap="square" lIns="41900" tIns="20950" rIns="41900" bIns="20950" anchor="ctr" anchorCtr="0">
              <a:noAutofit/>
            </a:bodyPr>
            <a:lstStyle/>
            <a:p>
              <a:pPr marL="90488" marR="0" lvl="1" indent="0" algn="l" rtl="0">
                <a:lnSpc>
                  <a:spcPct val="90000"/>
                </a:lnSpc>
                <a:spcBef>
                  <a:spcPts val="0"/>
                </a:spcBef>
                <a:spcAft>
                  <a:spcPts val="0"/>
                </a:spcAft>
                <a:buClr>
                  <a:srgbClr val="000000"/>
                </a:buClr>
                <a:buSzPts val="1100"/>
                <a:buFont typeface="Arial"/>
                <a:buNone/>
              </a:pPr>
              <a:r>
                <a:rPr lang="lv-LV" sz="1100" b="0" i="0" u="none" strike="noStrike" cap="none" dirty="0">
                  <a:solidFill>
                    <a:srgbClr val="000000"/>
                  </a:solidFill>
                  <a:latin typeface="Arial"/>
                  <a:ea typeface="Arial"/>
                  <a:cs typeface="Arial"/>
                  <a:sym typeface="Arial"/>
                </a:rPr>
                <a:t>Caurviju prasmes ļauj indivīdiem vieglāk pārvietoties starp dažādām darbavietām un nozarēm. Tās nodrošina indivīdiem stabilu prasmju pamatu, ko var izmantot dažādos kontekstos, padarot viņus daudzpusīgākus un pievilcīgākus potenciālajiem darba devējiem.</a:t>
              </a:r>
              <a:endParaRPr sz="1100" b="0" i="0" u="none" strike="noStrike" cap="none" dirty="0">
                <a:solidFill>
                  <a:srgbClr val="000000"/>
                </a:solidFill>
                <a:latin typeface="Arial"/>
                <a:ea typeface="Arial"/>
                <a:cs typeface="Arial"/>
                <a:sym typeface="Arial"/>
              </a:endParaRPr>
            </a:p>
          </p:txBody>
        </p:sp>
        <p:sp>
          <p:nvSpPr>
            <p:cNvPr id="121" name="Google Shape;121;p6"/>
            <p:cNvSpPr/>
            <p:nvPr/>
          </p:nvSpPr>
          <p:spPr>
            <a:xfrm>
              <a:off x="0" y="2960459"/>
              <a:ext cx="2884278" cy="939208"/>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txBox="1"/>
            <p:nvPr/>
          </p:nvSpPr>
          <p:spPr>
            <a:xfrm>
              <a:off x="45848" y="3006307"/>
              <a:ext cx="2792582" cy="847512"/>
            </a:xfrm>
            <a:prstGeom prst="rect">
              <a:avLst/>
            </a:prstGeom>
            <a:noFill/>
            <a:ln>
              <a:noFill/>
            </a:ln>
          </p:spPr>
          <p:txBody>
            <a:bodyPr spcFirstLastPara="1" wrap="square" lIns="99050" tIns="49525" rIns="99050" bIns="49525"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US" sz="2600" b="0" i="0" u="none" strike="noStrike" cap="none" dirty="0" err="1">
                  <a:solidFill>
                    <a:schemeClr val="lt1"/>
                  </a:solidFill>
                  <a:latin typeface="Arial"/>
                  <a:ea typeface="Arial"/>
                  <a:cs typeface="Arial"/>
                  <a:sym typeface="Arial"/>
                </a:rPr>
                <a:t>Karjeras</a:t>
              </a:r>
              <a:r>
                <a:rPr lang="en-US" sz="2600" b="0" i="0" u="none" strike="noStrike" cap="none" dirty="0">
                  <a:solidFill>
                    <a:schemeClr val="lt1"/>
                  </a:solidFill>
                  <a:latin typeface="Arial"/>
                  <a:ea typeface="Arial"/>
                  <a:cs typeface="Arial"/>
                  <a:sym typeface="Arial"/>
                </a:rPr>
                <a:t> </a:t>
              </a:r>
              <a:r>
                <a:rPr lang="en-US" sz="2600" b="0" i="0" u="none" strike="noStrike" cap="none" dirty="0" err="1">
                  <a:solidFill>
                    <a:schemeClr val="lt1"/>
                  </a:solidFill>
                  <a:latin typeface="Arial"/>
                  <a:ea typeface="Arial"/>
                  <a:cs typeface="Arial"/>
                  <a:sym typeface="Arial"/>
                </a:rPr>
                <a:t>mobilitāte</a:t>
              </a:r>
              <a:endParaRPr sz="2600" b="0" i="0" u="none" strike="noStrike" cap="none" dirty="0">
                <a:solidFill>
                  <a:schemeClr val="lt1"/>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26"/>
        <p:cNvGrpSpPr/>
        <p:nvPr/>
      </p:nvGrpSpPr>
      <p:grpSpPr>
        <a:xfrm>
          <a:off x="0" y="0"/>
          <a:ext cx="0" cy="0"/>
          <a:chOff x="0" y="0"/>
          <a:chExt cx="0" cy="0"/>
        </a:xfrm>
      </p:grpSpPr>
      <p:sp>
        <p:nvSpPr>
          <p:cNvPr id="127" name="Google Shape;127;p7"/>
          <p:cNvSpPr txBox="1">
            <a:spLocks noGrp="1"/>
          </p:cNvSpPr>
          <p:nvPr>
            <p:ph type="subTitle" idx="1"/>
          </p:nvPr>
        </p:nvSpPr>
        <p:spPr>
          <a:xfrm>
            <a:off x="900053" y="993764"/>
            <a:ext cx="7821493" cy="2359291"/>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2800"/>
              <a:buNone/>
            </a:pPr>
            <a:r>
              <a:rPr lang="en-US" sz="1600" b="1" dirty="0" err="1">
                <a:solidFill>
                  <a:schemeClr val="lt1"/>
                </a:solidFill>
              </a:rPr>
              <a:t>Kāpēc</a:t>
            </a:r>
            <a:r>
              <a:rPr lang="en-US" sz="1600" b="1" dirty="0">
                <a:solidFill>
                  <a:schemeClr val="lt1"/>
                </a:solidFill>
              </a:rPr>
              <a:t> </a:t>
            </a:r>
            <a:r>
              <a:rPr lang="en-US" sz="1600" b="1" dirty="0" err="1">
                <a:solidFill>
                  <a:schemeClr val="lt1"/>
                </a:solidFill>
              </a:rPr>
              <a:t>caurviju</a:t>
            </a:r>
            <a:r>
              <a:rPr lang="en-US" sz="1600" b="1" dirty="0">
                <a:solidFill>
                  <a:schemeClr val="lt1"/>
                </a:solidFill>
              </a:rPr>
              <a:t> </a:t>
            </a:r>
            <a:r>
              <a:rPr lang="en-US" sz="1600" b="1" dirty="0" err="1">
                <a:solidFill>
                  <a:schemeClr val="lt1"/>
                </a:solidFill>
              </a:rPr>
              <a:t>prasmes</a:t>
            </a:r>
            <a:r>
              <a:rPr lang="en-US" sz="1600" b="1" dirty="0">
                <a:solidFill>
                  <a:schemeClr val="lt1"/>
                </a:solidFill>
              </a:rPr>
              <a:t> </a:t>
            </a:r>
            <a:r>
              <a:rPr lang="en-US" sz="1600" b="1" dirty="0" err="1">
                <a:solidFill>
                  <a:schemeClr val="lt1"/>
                </a:solidFill>
              </a:rPr>
              <a:t>ir</a:t>
            </a:r>
            <a:r>
              <a:rPr lang="en-US" sz="1600" b="1" dirty="0">
                <a:solidFill>
                  <a:schemeClr val="lt1"/>
                </a:solidFill>
              </a:rPr>
              <a:t> </a:t>
            </a:r>
            <a:r>
              <a:rPr lang="en-US" sz="1600" b="1" dirty="0" err="1">
                <a:solidFill>
                  <a:schemeClr val="lt1"/>
                </a:solidFill>
              </a:rPr>
              <a:t>svarīgas</a:t>
            </a:r>
            <a:r>
              <a:rPr lang="en-US" sz="1600" b="1" dirty="0">
                <a:solidFill>
                  <a:schemeClr val="lt1"/>
                </a:solidFill>
              </a:rPr>
              <a:t> </a:t>
            </a:r>
            <a:r>
              <a:rPr lang="en-US" sz="1600" b="1" dirty="0" err="1">
                <a:solidFill>
                  <a:srgbClr val="FFFF00"/>
                </a:solidFill>
              </a:rPr>
              <a:t>darba</a:t>
            </a:r>
            <a:r>
              <a:rPr lang="en-US" sz="1600" b="1" dirty="0">
                <a:solidFill>
                  <a:srgbClr val="FFFF00"/>
                </a:solidFill>
              </a:rPr>
              <a:t> </a:t>
            </a:r>
            <a:r>
              <a:rPr lang="en-US" sz="1600" b="1" dirty="0" err="1">
                <a:solidFill>
                  <a:srgbClr val="FFFF00"/>
                </a:solidFill>
              </a:rPr>
              <a:t>vietā</a:t>
            </a:r>
            <a:br>
              <a:rPr lang="en-US" sz="1600" b="1" dirty="0">
                <a:solidFill>
                  <a:srgbClr val="FFFF00"/>
                </a:solidFill>
              </a:rPr>
            </a:br>
            <a:r>
              <a:rPr lang="en-US" sz="1600" b="1" dirty="0">
                <a:solidFill>
                  <a:srgbClr val="FFFF00"/>
                </a:solidFill>
              </a:rPr>
              <a:t>un </a:t>
            </a:r>
            <a:r>
              <a:rPr lang="en-US" sz="1600" b="1" dirty="0" err="1">
                <a:solidFill>
                  <a:srgbClr val="FFFF00"/>
                </a:solidFill>
              </a:rPr>
              <a:t>darba</a:t>
            </a:r>
            <a:r>
              <a:rPr lang="en-US" sz="1600" b="1" dirty="0">
                <a:solidFill>
                  <a:srgbClr val="FFFF00"/>
                </a:solidFill>
              </a:rPr>
              <a:t> </a:t>
            </a:r>
            <a:r>
              <a:rPr lang="en-US" sz="1600" b="1" dirty="0" err="1">
                <a:solidFill>
                  <a:srgbClr val="FFFF00"/>
                </a:solidFill>
              </a:rPr>
              <a:t>tirgū</a:t>
            </a:r>
            <a:r>
              <a:rPr lang="en-US" sz="1600" b="1" dirty="0">
                <a:solidFill>
                  <a:schemeClr val="lt1"/>
                </a:solidFill>
              </a:rPr>
              <a:t>?</a:t>
            </a:r>
          </a:p>
          <a:p>
            <a:pPr marL="457200" lvl="0" indent="-342900" algn="l" rtl="0">
              <a:lnSpc>
                <a:spcPct val="100000"/>
              </a:lnSpc>
              <a:spcBef>
                <a:spcPts val="0"/>
              </a:spcBef>
              <a:spcAft>
                <a:spcPts val="0"/>
              </a:spcAft>
              <a:buSzPts val="2800"/>
              <a:buNone/>
            </a:pPr>
            <a:endParaRPr b="0" i="0" dirty="0">
              <a:solidFill>
                <a:schemeClr val="lt1"/>
              </a:solidFill>
            </a:endParaRPr>
          </a:p>
          <a:p>
            <a:pPr marL="457200" lvl="0" indent="-165100" algn="l" rtl="0">
              <a:lnSpc>
                <a:spcPct val="100000"/>
              </a:lnSpc>
              <a:spcBef>
                <a:spcPts val="0"/>
              </a:spcBef>
              <a:spcAft>
                <a:spcPts val="0"/>
              </a:spcAft>
              <a:buSzPts val="2800"/>
              <a:buFont typeface="Arial"/>
              <a:buNone/>
            </a:pPr>
            <a:endParaRPr dirty="0"/>
          </a:p>
          <a:p>
            <a:pPr marL="457200" lvl="0" indent="-342900" algn="l" rtl="0">
              <a:lnSpc>
                <a:spcPct val="100000"/>
              </a:lnSpc>
              <a:spcBef>
                <a:spcPts val="0"/>
              </a:spcBef>
              <a:spcAft>
                <a:spcPts val="0"/>
              </a:spcAft>
              <a:buSzPts val="2800"/>
              <a:buFont typeface="Arial"/>
              <a:buChar char="•"/>
            </a:pPr>
            <a:r>
              <a:rPr lang="en-US" b="1" dirty="0" err="1">
                <a:solidFill>
                  <a:schemeClr val="lt1"/>
                </a:solidFill>
              </a:rPr>
              <a:t>Padomājiet</a:t>
            </a:r>
            <a:r>
              <a:rPr lang="en-US" b="1" dirty="0">
                <a:solidFill>
                  <a:schemeClr val="lt1"/>
                </a:solidFill>
              </a:rPr>
              <a:t> par </a:t>
            </a:r>
            <a:r>
              <a:rPr lang="en-US" b="1" dirty="0" err="1">
                <a:solidFill>
                  <a:schemeClr val="lt1"/>
                </a:solidFill>
              </a:rPr>
              <a:t>savu</a:t>
            </a:r>
            <a:r>
              <a:rPr lang="en-US" b="1" dirty="0">
                <a:solidFill>
                  <a:schemeClr val="lt1"/>
                </a:solidFill>
              </a:rPr>
              <a:t> </a:t>
            </a:r>
            <a:r>
              <a:rPr lang="en-US" b="1" dirty="0" err="1">
                <a:solidFill>
                  <a:schemeClr val="lt1"/>
                </a:solidFill>
              </a:rPr>
              <a:t>pieredzi</a:t>
            </a:r>
            <a:r>
              <a:rPr lang="en-US" b="1" dirty="0">
                <a:solidFill>
                  <a:schemeClr val="lt1"/>
                </a:solidFill>
              </a:rPr>
              <a:t> par </a:t>
            </a:r>
            <a:r>
              <a:rPr lang="en-US" b="1" dirty="0" err="1">
                <a:solidFill>
                  <a:schemeClr val="lt1"/>
                </a:solidFill>
              </a:rPr>
              <a:t>caurviju</a:t>
            </a:r>
            <a:r>
              <a:rPr lang="en-US" b="1" dirty="0">
                <a:solidFill>
                  <a:schemeClr val="lt1"/>
                </a:solidFill>
              </a:rPr>
              <a:t> </a:t>
            </a:r>
            <a:r>
              <a:rPr lang="en-US" b="1" dirty="0" err="1">
                <a:solidFill>
                  <a:schemeClr val="lt1"/>
                </a:solidFill>
              </a:rPr>
              <a:t>prasmēm</a:t>
            </a:r>
            <a:r>
              <a:rPr lang="en-US" b="1" dirty="0">
                <a:solidFill>
                  <a:schemeClr val="lt1"/>
                </a:solidFill>
              </a:rPr>
              <a:t> </a:t>
            </a:r>
            <a:r>
              <a:rPr lang="en-US" b="1" dirty="0" err="1">
                <a:solidFill>
                  <a:schemeClr val="lt1"/>
                </a:solidFill>
              </a:rPr>
              <a:t>darba</a:t>
            </a:r>
            <a:r>
              <a:rPr lang="en-US" b="1" dirty="0">
                <a:solidFill>
                  <a:schemeClr val="lt1"/>
                </a:solidFill>
              </a:rPr>
              <a:t> </a:t>
            </a:r>
            <a:r>
              <a:rPr lang="en-US" b="1" dirty="0" err="1">
                <a:solidFill>
                  <a:schemeClr val="lt1"/>
                </a:solidFill>
              </a:rPr>
              <a:t>vietā</a:t>
            </a:r>
            <a:r>
              <a:rPr lang="en-US" b="1" dirty="0">
                <a:solidFill>
                  <a:schemeClr val="lt1"/>
                </a:solidFill>
              </a:rPr>
              <a:t> un </a:t>
            </a:r>
            <a:r>
              <a:rPr lang="en-US" b="1" dirty="0" err="1">
                <a:solidFill>
                  <a:schemeClr val="lt1"/>
                </a:solidFill>
              </a:rPr>
              <a:t>darba</a:t>
            </a:r>
            <a:r>
              <a:rPr lang="en-US" b="1" dirty="0">
                <a:solidFill>
                  <a:schemeClr val="lt1"/>
                </a:solidFill>
              </a:rPr>
              <a:t> </a:t>
            </a:r>
            <a:r>
              <a:rPr lang="en-US" b="1" dirty="0" err="1">
                <a:solidFill>
                  <a:schemeClr val="lt1"/>
                </a:solidFill>
              </a:rPr>
              <a:t>tirgū</a:t>
            </a:r>
            <a:r>
              <a:rPr lang="en-US" b="1" dirty="0">
                <a:solidFill>
                  <a:schemeClr val="lt1"/>
                </a:solidFill>
              </a:rPr>
              <a:t>!</a:t>
            </a:r>
          </a:p>
          <a:p>
            <a:pPr marL="457200" lvl="0" indent="-342900" algn="l" rtl="0">
              <a:lnSpc>
                <a:spcPct val="100000"/>
              </a:lnSpc>
              <a:spcBef>
                <a:spcPts val="0"/>
              </a:spcBef>
              <a:spcAft>
                <a:spcPts val="0"/>
              </a:spcAft>
              <a:buSzPts val="2800"/>
              <a:buFont typeface="Arial"/>
              <a:buChar char="•"/>
            </a:pPr>
            <a:endParaRPr lang="en-US" b="1" dirty="0">
              <a:solidFill>
                <a:schemeClr val="lt1"/>
              </a:solidFill>
            </a:endParaRPr>
          </a:p>
          <a:p>
            <a:pPr marL="457200" lvl="0" indent="-342900" algn="l" rtl="0">
              <a:lnSpc>
                <a:spcPct val="100000"/>
              </a:lnSpc>
              <a:spcBef>
                <a:spcPts val="0"/>
              </a:spcBef>
              <a:spcAft>
                <a:spcPts val="0"/>
              </a:spcAft>
              <a:buSzPts val="2800"/>
              <a:buFont typeface="Arial"/>
              <a:buChar char="•"/>
            </a:pPr>
            <a:r>
              <a:rPr lang="en-US" b="1" dirty="0" err="1">
                <a:solidFill>
                  <a:schemeClr val="lt1"/>
                </a:solidFill>
              </a:rPr>
              <a:t>Mazās</a:t>
            </a:r>
            <a:r>
              <a:rPr lang="en-US" b="1" dirty="0">
                <a:solidFill>
                  <a:schemeClr val="lt1"/>
                </a:solidFill>
              </a:rPr>
              <a:t> </a:t>
            </a:r>
            <a:r>
              <a:rPr lang="en-US" b="1" dirty="0" err="1">
                <a:solidFill>
                  <a:schemeClr val="lt1"/>
                </a:solidFill>
              </a:rPr>
              <a:t>grupās</a:t>
            </a:r>
            <a:r>
              <a:rPr lang="en-US" b="1" dirty="0">
                <a:solidFill>
                  <a:schemeClr val="lt1"/>
                </a:solidFill>
              </a:rPr>
              <a:t> </a:t>
            </a:r>
            <a:r>
              <a:rPr lang="en-US" b="1" dirty="0" err="1">
                <a:solidFill>
                  <a:schemeClr val="lt1"/>
                </a:solidFill>
              </a:rPr>
              <a:t>pārrunājiet</a:t>
            </a:r>
            <a:r>
              <a:rPr lang="en-US" b="1" dirty="0">
                <a:solidFill>
                  <a:schemeClr val="lt1"/>
                </a:solidFill>
              </a:rPr>
              <a:t> </a:t>
            </a:r>
            <a:r>
              <a:rPr lang="en-US" b="1" dirty="0" err="1">
                <a:solidFill>
                  <a:schemeClr val="lt1"/>
                </a:solidFill>
              </a:rPr>
              <a:t>labos</a:t>
            </a:r>
            <a:r>
              <a:rPr lang="en-US" b="1" dirty="0">
                <a:solidFill>
                  <a:schemeClr val="lt1"/>
                </a:solidFill>
              </a:rPr>
              <a:t> </a:t>
            </a:r>
            <a:r>
              <a:rPr lang="en-US" b="1" dirty="0" err="1">
                <a:solidFill>
                  <a:schemeClr val="lt1"/>
                </a:solidFill>
              </a:rPr>
              <a:t>piemērus</a:t>
            </a:r>
            <a:r>
              <a:rPr lang="en-US" b="1" dirty="0">
                <a:solidFill>
                  <a:schemeClr val="lt1"/>
                </a:solidFill>
              </a:rPr>
              <a:t> par </a:t>
            </a:r>
            <a:r>
              <a:rPr lang="en-US" b="1" dirty="0" err="1">
                <a:solidFill>
                  <a:schemeClr val="lt1"/>
                </a:solidFill>
              </a:rPr>
              <a:t>caurviju</a:t>
            </a:r>
            <a:r>
              <a:rPr lang="en-US" b="1" dirty="0">
                <a:solidFill>
                  <a:schemeClr val="lt1"/>
                </a:solidFill>
              </a:rPr>
              <a:t> </a:t>
            </a:r>
            <a:r>
              <a:rPr lang="en-US" b="1" dirty="0" err="1">
                <a:solidFill>
                  <a:schemeClr val="lt1"/>
                </a:solidFill>
              </a:rPr>
              <a:t>prasmju</a:t>
            </a:r>
            <a:r>
              <a:rPr lang="en-US" b="1" dirty="0">
                <a:solidFill>
                  <a:schemeClr val="lt1"/>
                </a:solidFill>
              </a:rPr>
              <a:t> </a:t>
            </a:r>
            <a:r>
              <a:rPr lang="en-US" b="1" dirty="0" err="1">
                <a:solidFill>
                  <a:schemeClr val="lt1"/>
                </a:solidFill>
              </a:rPr>
              <a:t>nozīmi</a:t>
            </a:r>
            <a:r>
              <a:rPr lang="en-US" b="1" dirty="0">
                <a:solidFill>
                  <a:schemeClr val="lt1"/>
                </a:solidFill>
              </a:rPr>
              <a:t> </a:t>
            </a:r>
            <a:r>
              <a:rPr lang="en-US" b="1" dirty="0" err="1">
                <a:solidFill>
                  <a:schemeClr val="lt1"/>
                </a:solidFill>
              </a:rPr>
              <a:t>darba</a:t>
            </a:r>
            <a:r>
              <a:rPr lang="en-US" b="1" dirty="0">
                <a:solidFill>
                  <a:schemeClr val="lt1"/>
                </a:solidFill>
              </a:rPr>
              <a:t> </a:t>
            </a:r>
            <a:r>
              <a:rPr lang="en-US" b="1" dirty="0" err="1">
                <a:solidFill>
                  <a:schemeClr val="lt1"/>
                </a:solidFill>
              </a:rPr>
              <a:t>vietā</a:t>
            </a:r>
            <a:r>
              <a:rPr lang="en-US" b="1" dirty="0">
                <a:solidFill>
                  <a:schemeClr val="lt1"/>
                </a:solidFill>
              </a:rPr>
              <a:t> un </a:t>
            </a:r>
            <a:r>
              <a:rPr lang="en-US" b="1" dirty="0" err="1">
                <a:solidFill>
                  <a:schemeClr val="lt1"/>
                </a:solidFill>
              </a:rPr>
              <a:t>darba</a:t>
            </a:r>
            <a:r>
              <a:rPr lang="en-US" b="1" dirty="0">
                <a:solidFill>
                  <a:schemeClr val="lt1"/>
                </a:solidFill>
              </a:rPr>
              <a:t> </a:t>
            </a:r>
            <a:r>
              <a:rPr lang="en-US" b="1" dirty="0" err="1">
                <a:solidFill>
                  <a:schemeClr val="lt1"/>
                </a:solidFill>
              </a:rPr>
              <a:t>tirgū</a:t>
            </a:r>
            <a:r>
              <a:rPr lang="en-US" b="1" dirty="0">
                <a:solidFill>
                  <a:schemeClr val="lt1"/>
                </a:solidFill>
              </a:rPr>
              <a:t>!</a:t>
            </a:r>
            <a:endParaRPr dirty="0"/>
          </a:p>
          <a:p>
            <a:pPr marL="457200" lvl="0" indent="-342900" algn="l" rtl="0">
              <a:lnSpc>
                <a:spcPct val="100000"/>
              </a:lnSpc>
              <a:spcBef>
                <a:spcPts val="0"/>
              </a:spcBef>
              <a:spcAft>
                <a:spcPts val="0"/>
              </a:spcAft>
              <a:buSzPts val="2800"/>
              <a:buNone/>
            </a:pPr>
            <a:endParaRPr dirty="0"/>
          </a:p>
          <a:p>
            <a:pPr marL="457200" lvl="0" indent="-342900" algn="l" rtl="0">
              <a:lnSpc>
                <a:spcPct val="100000"/>
              </a:lnSpc>
              <a:spcBef>
                <a:spcPts val="0"/>
              </a:spcBef>
              <a:spcAft>
                <a:spcPts val="0"/>
              </a:spcAft>
              <a:buSzPts val="2800"/>
              <a:buNone/>
            </a:pPr>
            <a:endParaRPr dirty="0"/>
          </a:p>
          <a:p>
            <a:pPr marL="457200" lvl="0" indent="-342900" algn="l" rtl="0">
              <a:lnSpc>
                <a:spcPct val="100000"/>
              </a:lnSpc>
              <a:spcBef>
                <a:spcPts val="0"/>
              </a:spcBef>
              <a:spcAft>
                <a:spcPts val="0"/>
              </a:spcAft>
              <a:buSzPts val="2800"/>
              <a:buNone/>
            </a:pPr>
            <a:r>
              <a:rPr lang="en-US" sz="1200" dirty="0">
                <a:solidFill>
                  <a:srgbClr val="FF0000"/>
                </a:solidFill>
              </a:rPr>
              <a:t>https://www.merriam-webster.com/dictionary/escape%20room</a:t>
            </a:r>
            <a:endParaRPr sz="1200" dirty="0">
              <a:solidFill>
                <a:srgbClr val="FF0000"/>
              </a:solidFill>
            </a:endParaRPr>
          </a:p>
        </p:txBody>
      </p:sp>
      <p:cxnSp>
        <p:nvCxnSpPr>
          <p:cNvPr id="128" name="Google Shape;128;p7"/>
          <p:cNvCxnSpPr/>
          <p:nvPr/>
        </p:nvCxnSpPr>
        <p:spPr>
          <a:xfrm>
            <a:off x="720000" y="790175"/>
            <a:ext cx="0" cy="872100"/>
          </a:xfrm>
          <a:prstGeom prst="straightConnector1">
            <a:avLst/>
          </a:prstGeom>
          <a:noFill/>
          <a:ln w="19050" cap="flat" cmpd="sng">
            <a:solidFill>
              <a:schemeClr val="lt1"/>
            </a:solidFill>
            <a:prstDash val="solid"/>
            <a:round/>
            <a:headEnd type="none" w="sm" len="sm"/>
            <a:tailEnd type="none" w="sm" len="sm"/>
          </a:ln>
        </p:spPr>
      </p:cxnSp>
      <p:grpSp>
        <p:nvGrpSpPr>
          <p:cNvPr id="129" name="Google Shape;129;p7"/>
          <p:cNvGrpSpPr/>
          <p:nvPr/>
        </p:nvGrpSpPr>
        <p:grpSpPr>
          <a:xfrm>
            <a:off x="4094400" y="4423496"/>
            <a:ext cx="808500" cy="92100"/>
            <a:chOff x="3570750" y="4704850"/>
            <a:chExt cx="808500" cy="92100"/>
          </a:xfrm>
        </p:grpSpPr>
        <p:sp>
          <p:nvSpPr>
            <p:cNvPr id="130" name="Google Shape;130;p7"/>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7"/>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7"/>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7"/>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134" name="Google Shape;134;p7"/>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7"/>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7"/>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8"/>
          <p:cNvSpPr txBox="1">
            <a:spLocks noGrp="1"/>
          </p:cNvSpPr>
          <p:nvPr>
            <p:ph type="ctrTitle"/>
          </p:nvPr>
        </p:nvSpPr>
        <p:spPr>
          <a:xfrm>
            <a:off x="724141" y="1667781"/>
            <a:ext cx="7695718" cy="2340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US" sz="4000" dirty="0">
                <a:solidFill>
                  <a:schemeClr val="lt1"/>
                </a:solidFill>
              </a:rPr>
              <a:t>A2:</a:t>
            </a:r>
            <a:br>
              <a:rPr lang="en-US" sz="4000" dirty="0">
                <a:solidFill>
                  <a:schemeClr val="lt1"/>
                </a:solidFill>
              </a:rPr>
            </a:br>
            <a:r>
              <a:rPr lang="en-US" sz="4000" dirty="0" err="1">
                <a:solidFill>
                  <a:srgbClr val="FFFF00"/>
                </a:solidFill>
              </a:rPr>
              <a:t>Mikrokreditācijas</a:t>
            </a:r>
            <a:r>
              <a:rPr lang="en-US" sz="4000" dirty="0">
                <a:solidFill>
                  <a:srgbClr val="FFFF00"/>
                </a:solidFill>
              </a:rPr>
              <a:t> un </a:t>
            </a:r>
            <a:r>
              <a:rPr lang="en-US" sz="4000" dirty="0" err="1">
                <a:solidFill>
                  <a:srgbClr val="FFFF00"/>
                </a:solidFill>
              </a:rPr>
              <a:t>digitālo</a:t>
            </a:r>
            <a:r>
              <a:rPr lang="en-US" sz="4000" dirty="0">
                <a:solidFill>
                  <a:srgbClr val="FFFF00"/>
                </a:solidFill>
              </a:rPr>
              <a:t> </a:t>
            </a:r>
            <a:r>
              <a:rPr lang="en-US" sz="4000" dirty="0" err="1">
                <a:solidFill>
                  <a:srgbClr val="FFFF00"/>
                </a:solidFill>
              </a:rPr>
              <a:t>nozīmīšu</a:t>
            </a:r>
            <a:r>
              <a:rPr lang="en-US" sz="4000" dirty="0">
                <a:solidFill>
                  <a:srgbClr val="FFFF00"/>
                </a:solidFill>
              </a:rPr>
              <a:t> </a:t>
            </a:r>
            <a:r>
              <a:rPr lang="en-US" sz="4000" dirty="0" err="1">
                <a:solidFill>
                  <a:srgbClr val="FFFF00"/>
                </a:solidFill>
              </a:rPr>
              <a:t>jēdzieni</a:t>
            </a:r>
            <a:endParaRPr sz="4000" b="1" dirty="0">
              <a:solidFill>
                <a:srgbClr val="FFFF00"/>
              </a:solidFill>
            </a:endParaRPr>
          </a:p>
        </p:txBody>
      </p:sp>
      <p:grpSp>
        <p:nvGrpSpPr>
          <p:cNvPr id="142" name="Google Shape;142;p8"/>
          <p:cNvGrpSpPr/>
          <p:nvPr/>
        </p:nvGrpSpPr>
        <p:grpSpPr>
          <a:xfrm>
            <a:off x="4094400" y="4423496"/>
            <a:ext cx="808500" cy="92100"/>
            <a:chOff x="3570750" y="4704850"/>
            <a:chExt cx="808500" cy="92100"/>
          </a:xfrm>
        </p:grpSpPr>
        <p:sp>
          <p:nvSpPr>
            <p:cNvPr id="143" name="Google Shape;143;p8"/>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8"/>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8"/>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8"/>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147" name="Google Shape;147;p8"/>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8"/>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8"/>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53"/>
        <p:cNvGrpSpPr/>
        <p:nvPr/>
      </p:nvGrpSpPr>
      <p:grpSpPr>
        <a:xfrm>
          <a:off x="0" y="0"/>
          <a:ext cx="0" cy="0"/>
          <a:chOff x="0" y="0"/>
          <a:chExt cx="0" cy="0"/>
        </a:xfrm>
      </p:grpSpPr>
      <p:sp>
        <p:nvSpPr>
          <p:cNvPr id="154" name="Google Shape;154;p9"/>
          <p:cNvSpPr txBox="1">
            <a:spLocks noGrp="1"/>
          </p:cNvSpPr>
          <p:nvPr>
            <p:ph type="subTitle" idx="1"/>
          </p:nvPr>
        </p:nvSpPr>
        <p:spPr>
          <a:xfrm>
            <a:off x="821474" y="1059079"/>
            <a:ext cx="7821493" cy="2359291"/>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2800"/>
              <a:buNone/>
            </a:pPr>
            <a:r>
              <a:rPr lang="en-US" sz="1600" b="1" dirty="0" err="1">
                <a:solidFill>
                  <a:srgbClr val="FFFF00"/>
                </a:solidFill>
              </a:rPr>
              <a:t>Mikrokreditācijas</a:t>
            </a:r>
            <a:r>
              <a:rPr lang="en-US" sz="1600" b="1" dirty="0">
                <a:solidFill>
                  <a:srgbClr val="FFFF00"/>
                </a:solidFill>
              </a:rPr>
              <a:t> </a:t>
            </a:r>
            <a:r>
              <a:rPr lang="en-US" sz="1600" b="1" dirty="0" err="1">
                <a:solidFill>
                  <a:schemeClr val="lt1"/>
                </a:solidFill>
              </a:rPr>
              <a:t>jēdziens</a:t>
            </a:r>
            <a:r>
              <a:rPr lang="en-US" sz="1600" b="1" dirty="0">
                <a:solidFill>
                  <a:srgbClr val="FFFF00"/>
                </a:solidFill>
              </a:rPr>
              <a:t> </a:t>
            </a:r>
            <a:r>
              <a:rPr lang="en-US" b="1" dirty="0"/>
              <a:t> </a:t>
            </a:r>
          </a:p>
          <a:p>
            <a:pPr marL="457200" lvl="0" indent="-342900" algn="l" rtl="0">
              <a:lnSpc>
                <a:spcPct val="100000"/>
              </a:lnSpc>
              <a:spcBef>
                <a:spcPts val="0"/>
              </a:spcBef>
              <a:spcAft>
                <a:spcPts val="0"/>
              </a:spcAft>
              <a:buSzPts val="2800"/>
              <a:buNone/>
            </a:pPr>
            <a:endParaRPr b="1" dirty="0"/>
          </a:p>
          <a:p>
            <a:pPr marL="457200" lvl="0" indent="-342900" algn="l" rtl="0">
              <a:lnSpc>
                <a:spcPct val="100000"/>
              </a:lnSpc>
              <a:spcBef>
                <a:spcPts val="0"/>
              </a:spcBef>
              <a:spcAft>
                <a:spcPts val="0"/>
              </a:spcAft>
              <a:buSzPts val="2800"/>
              <a:buNone/>
            </a:pPr>
            <a:r>
              <a:rPr lang="lv-LV" dirty="0" err="1">
                <a:solidFill>
                  <a:schemeClr val="lt1"/>
                </a:solidFill>
              </a:rPr>
              <a:t>Mikrokrediti</a:t>
            </a:r>
            <a:r>
              <a:rPr lang="lv-LV" dirty="0">
                <a:solidFill>
                  <a:schemeClr val="lt1"/>
                </a:solidFill>
              </a:rPr>
              <a:t> ir īsas, mērķtiecīgas un specializētas sertifikācijas programmas, kas izstrādātas, lai sniegtu izglītojamajiem specifiskas prasmes un zināšanas, kas ir svarīgas viņu profesionālajai attīstībai.</a:t>
            </a:r>
          </a:p>
          <a:p>
            <a:pPr marL="457200" lvl="0" indent="-342900" algn="l" rtl="0">
              <a:lnSpc>
                <a:spcPct val="100000"/>
              </a:lnSpc>
              <a:spcBef>
                <a:spcPts val="0"/>
              </a:spcBef>
              <a:spcAft>
                <a:spcPts val="0"/>
              </a:spcAft>
              <a:buSzPts val="2800"/>
              <a:buNone/>
            </a:pPr>
            <a:endParaRPr lang="lv-LV" dirty="0">
              <a:solidFill>
                <a:schemeClr val="lt1"/>
              </a:solidFill>
            </a:endParaRPr>
          </a:p>
          <a:p>
            <a:pPr marL="457200" lvl="0" indent="-342900" algn="l" rtl="0">
              <a:lnSpc>
                <a:spcPct val="100000"/>
              </a:lnSpc>
              <a:spcBef>
                <a:spcPts val="0"/>
              </a:spcBef>
              <a:spcAft>
                <a:spcPts val="0"/>
              </a:spcAft>
              <a:buSzPts val="2800"/>
              <a:buNone/>
            </a:pPr>
            <a:r>
              <a:rPr lang="lv-LV" dirty="0"/>
              <a:t>Šīs programmas</a:t>
            </a:r>
            <a:r>
              <a:rPr lang="lv-LV" dirty="0">
                <a:solidFill>
                  <a:schemeClr val="lt1"/>
                </a:solidFill>
              </a:rPr>
              <a:t> bieži tiek piedāvātas tiešsaistē, un tās var pabeigt salīdzinoši īsā laika posmā, kas parasti ilgst no dažām nedēļām līdz vairākiem mēnešiem.</a:t>
            </a:r>
          </a:p>
          <a:p>
            <a:pPr marL="457200" lvl="0" indent="-342900" algn="l" rtl="0">
              <a:lnSpc>
                <a:spcPct val="100000"/>
              </a:lnSpc>
              <a:spcBef>
                <a:spcPts val="0"/>
              </a:spcBef>
              <a:spcAft>
                <a:spcPts val="0"/>
              </a:spcAft>
              <a:buSzPts val="2800"/>
              <a:buNone/>
            </a:pPr>
            <a:endParaRPr lang="lv-LV" dirty="0">
              <a:solidFill>
                <a:schemeClr val="lt1"/>
              </a:solidFill>
            </a:endParaRPr>
          </a:p>
          <a:p>
            <a:pPr marL="457200" lvl="0" indent="-342900" algn="l" rtl="0">
              <a:lnSpc>
                <a:spcPct val="100000"/>
              </a:lnSpc>
              <a:spcBef>
                <a:spcPts val="0"/>
              </a:spcBef>
              <a:spcAft>
                <a:spcPts val="0"/>
              </a:spcAft>
              <a:buSzPts val="2800"/>
              <a:buNone/>
            </a:pPr>
            <a:r>
              <a:rPr lang="lv-LV" dirty="0">
                <a:solidFill>
                  <a:schemeClr val="lt1"/>
                </a:solidFill>
              </a:rPr>
              <a:t>Atšķirībā no tradicionālajām grādu programmām, </a:t>
            </a:r>
            <a:r>
              <a:rPr lang="lv-LV" dirty="0" err="1">
                <a:solidFill>
                  <a:schemeClr val="lt1"/>
                </a:solidFill>
              </a:rPr>
              <a:t>mikrokredifikācija</a:t>
            </a:r>
            <a:r>
              <a:rPr lang="lv-LV" dirty="0">
                <a:solidFill>
                  <a:schemeClr val="lt1"/>
                </a:solidFill>
              </a:rPr>
              <a:t> koncentrējas uz noteiktu prasmju vai kompetenču kopumu, ko apmācāmie var nekavējoties pielietot savā darba vietā.</a:t>
            </a:r>
            <a:endParaRPr sz="1200" dirty="0">
              <a:solidFill>
                <a:srgbClr val="FF0000"/>
              </a:solidFill>
            </a:endParaRPr>
          </a:p>
        </p:txBody>
      </p:sp>
      <p:cxnSp>
        <p:nvCxnSpPr>
          <p:cNvPr id="155" name="Google Shape;155;p9"/>
          <p:cNvCxnSpPr/>
          <p:nvPr/>
        </p:nvCxnSpPr>
        <p:spPr>
          <a:xfrm>
            <a:off x="720000" y="790175"/>
            <a:ext cx="0" cy="872100"/>
          </a:xfrm>
          <a:prstGeom prst="straightConnector1">
            <a:avLst/>
          </a:prstGeom>
          <a:noFill/>
          <a:ln w="19050" cap="flat" cmpd="sng">
            <a:solidFill>
              <a:schemeClr val="lt1"/>
            </a:solidFill>
            <a:prstDash val="solid"/>
            <a:round/>
            <a:headEnd type="none" w="sm" len="sm"/>
            <a:tailEnd type="none" w="sm" len="sm"/>
          </a:ln>
        </p:spPr>
      </p:cxnSp>
      <p:grpSp>
        <p:nvGrpSpPr>
          <p:cNvPr id="156" name="Google Shape;156;p9"/>
          <p:cNvGrpSpPr/>
          <p:nvPr/>
        </p:nvGrpSpPr>
        <p:grpSpPr>
          <a:xfrm>
            <a:off x="4094400" y="4423496"/>
            <a:ext cx="808500" cy="92100"/>
            <a:chOff x="3570750" y="4704850"/>
            <a:chExt cx="808500" cy="92100"/>
          </a:xfrm>
        </p:grpSpPr>
        <p:sp>
          <p:nvSpPr>
            <p:cNvPr id="157" name="Google Shape;157;p9"/>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9"/>
            <p:cNvSpPr/>
            <p:nvPr/>
          </p:nvSpPr>
          <p:spPr>
            <a:xfrm>
              <a:off x="40483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9"/>
            <p:cNvSpPr/>
            <p:nvPr/>
          </p:nvSpPr>
          <p:spPr>
            <a:xfrm>
              <a:off x="4287150" y="4704850"/>
              <a:ext cx="92100" cy="92100"/>
            </a:xfrm>
            <a:prstGeom prst="ellipse">
              <a:avLst/>
            </a:prstGeom>
            <a:solidFill>
              <a:schemeClr val="lt1">
                <a:alpha val="4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9"/>
            <p:cNvSpPr/>
            <p:nvPr/>
          </p:nvSpPr>
          <p:spPr>
            <a:xfrm>
              <a:off x="3809550" y="4704850"/>
              <a:ext cx="92100" cy="92100"/>
            </a:xfrm>
            <a:prstGeom prst="ellipse">
              <a:avLst/>
            </a:prstGeom>
            <a:solidFill>
              <a:schemeClr val="dk2">
                <a:alpha val="49803"/>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161" name="Google Shape;161;p9"/>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9"/>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9"/>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Professional Company Report by Slidesgo">
  <a:themeElements>
    <a:clrScheme name="INTERFACE">
      <a:dk1>
        <a:srgbClr val="353AA2"/>
      </a:dk1>
      <a:lt1>
        <a:srgbClr val="FFFFFF"/>
      </a:lt1>
      <a:dk2>
        <a:srgbClr val="FFFFFF"/>
      </a:dk2>
      <a:lt2>
        <a:srgbClr val="666CEF"/>
      </a:lt2>
      <a:accent1>
        <a:srgbClr val="495ED5"/>
      </a:accent1>
      <a:accent2>
        <a:srgbClr val="7CDFFE"/>
      </a:accent2>
      <a:accent3>
        <a:srgbClr val="495ED5"/>
      </a:accent3>
      <a:accent4>
        <a:srgbClr val="7CDFFE"/>
      </a:accent4>
      <a:accent5>
        <a:srgbClr val="495ED5"/>
      </a:accent5>
      <a:accent6>
        <a:srgbClr val="7CDFFE"/>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2355</Words>
  <Application>Microsoft Office PowerPoint</Application>
  <PresentationFormat>On-screen Show (16:9)</PresentationFormat>
  <Paragraphs>239</Paragraphs>
  <Slides>41</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Montserrat</vt:lpstr>
      <vt:lpstr>Arial</vt:lpstr>
      <vt:lpstr>Noto Sans</vt:lpstr>
      <vt:lpstr>Open Sans</vt:lpstr>
      <vt:lpstr>Professional Company Report by Slidesgo</vt:lpstr>
      <vt:lpstr>PowerPoint Presentation</vt:lpstr>
      <vt:lpstr>Ievads</vt:lpstr>
      <vt:lpstr>A: Par tēmu  Caurviju prasmju komunikācijas modeļi darba vietā un darba tirgū </vt:lpstr>
      <vt:lpstr>A1: Kāpēc caurviju prasmes ir svarīgas darba vietā un darba tirgū?</vt:lpstr>
      <vt:lpstr>PowerPoint Presentation</vt:lpstr>
      <vt:lpstr>PowerPoint Presentation</vt:lpstr>
      <vt:lpstr>PowerPoint Presentation</vt:lpstr>
      <vt:lpstr>A2: Mikrokreditācijas un digitālo nozīmīšu jēdzieni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A3: Caurviju prasmju komunikācijas modeļi darba vietā un darba tirgū</vt:lpstr>
      <vt:lpstr>PowerPoint Presentation</vt:lpstr>
      <vt:lpstr>PowerPoint Presentation</vt:lpstr>
      <vt:lpstr>PowerPoint Presentation</vt:lpstr>
      <vt:lpstr>PowerPoint Presentation</vt:lpstr>
      <vt:lpstr>PowerPoint Presentation</vt:lpstr>
      <vt:lpstr>PowerPoint Presentation</vt:lpstr>
      <vt:lpstr>B: Grupu darbs  Plānot mikrokredītu un digitālo nozīmīšu izveidi un ieteikt caurviju prasmju komunikācijas līdzekļus</vt:lpstr>
      <vt:lpstr>B1: Salīdziniet modeļus caurviju prasmju komunikācijai darba vietā un darba tirgū</vt:lpstr>
      <vt:lpstr>PowerPoint Presentation</vt:lpstr>
      <vt:lpstr>PowerPoint Presentation</vt:lpstr>
      <vt:lpstr>B2:  Ieteikt caurviju prasmju komunikācijas līdzekļus atbilstoši indivīda mērķiem</vt:lpstr>
      <vt:lpstr>PowerPoint Presentation</vt:lpstr>
      <vt:lpstr>PowerPoint Presentation</vt:lpstr>
      <vt:lpstr>PowerPoint Presentation</vt:lpstr>
      <vt:lpstr>PowerPoint Presentation</vt:lpstr>
      <vt:lpstr>B3: Plānot mikrokreditācijas un digitālo nozīmīšu izveidi, lai veicinātu caurviju prasmju pilnveidi</vt:lpstr>
      <vt:lpstr>PowerPoint Presentation</vt:lpstr>
      <vt:lpstr>PowerPoint Presentation</vt:lpstr>
      <vt:lpstr>PowerPoint Presentation</vt:lpstr>
      <vt:lpstr>B4: Izstrādāt mikro akreditācijas datus un digitālās nozīmītes caurviju prasmju komunikācijai</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UPB;Marc Beutner</dc:creator>
  <cp:lastModifiedBy>Daiga Kalniņa</cp:lastModifiedBy>
  <cp:revision>10</cp:revision>
  <dcterms:modified xsi:type="dcterms:W3CDTF">2024-01-13T19:54:34Z</dcterms:modified>
</cp:coreProperties>
</file>