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Lst>
  <p:sldSz cy="5143500" cx="9144000"/>
  <p:notesSz cx="6858000" cy="9144000"/>
  <p:embeddedFontLst>
    <p:embeddedFont>
      <p:font typeface="Arimo"/>
      <p:regular r:id="rId38"/>
      <p:bold r:id="rId39"/>
      <p:italic r:id="rId40"/>
      <p:boldItalic r:id="rId41"/>
    </p:embeddedFont>
    <p:embeddedFont>
      <p:font typeface="Montserrat"/>
      <p:regular r:id="rId42"/>
      <p:bold r:id="rId43"/>
      <p:italic r:id="rId44"/>
      <p:boldItalic r:id="rId45"/>
    </p:embeddedFont>
    <p:embeddedFont>
      <p:font typeface="Noto Sans"/>
      <p:regular r:id="rId46"/>
      <p:bold r:id="rId47"/>
      <p:italic r:id="rId48"/>
      <p:boldItalic r:id="rId49"/>
    </p:embeddedFont>
    <p:embeddedFont>
      <p:font typeface="BenchNine"/>
      <p:regular r:id="rId50"/>
      <p:bold r:id="rId51"/>
    </p:embeddedFont>
    <p:embeddedFont>
      <p:font typeface="Josefin Sans"/>
      <p:regular r:id="rId52"/>
      <p:bold r:id="rId53"/>
      <p:italic r:id="rId54"/>
      <p:boldItalic r:id="rId55"/>
    </p:embeddedFont>
    <p:embeddedFont>
      <p:font typeface="Open Sans"/>
      <p:regular r:id="rId56"/>
      <p:bold r:id="rId57"/>
      <p:italic r:id="rId58"/>
      <p:boldItalic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60" roundtripDataSignature="AMtx7mgKx3kyMq3Cjny8Isn7oMBEkh30o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Arimo-italic.fntdata"/><Relationship Id="rId42" Type="http://schemas.openxmlformats.org/officeDocument/2006/relationships/font" Target="fonts/Montserrat-regular.fntdata"/><Relationship Id="rId41" Type="http://schemas.openxmlformats.org/officeDocument/2006/relationships/font" Target="fonts/Arimo-boldItalic.fntdata"/><Relationship Id="rId44" Type="http://schemas.openxmlformats.org/officeDocument/2006/relationships/font" Target="fonts/Montserrat-italic.fntdata"/><Relationship Id="rId43" Type="http://schemas.openxmlformats.org/officeDocument/2006/relationships/font" Target="fonts/Montserrat-bold.fntdata"/><Relationship Id="rId46" Type="http://schemas.openxmlformats.org/officeDocument/2006/relationships/font" Target="fonts/NotoSans-regular.fntdata"/><Relationship Id="rId45" Type="http://schemas.openxmlformats.org/officeDocument/2006/relationships/font" Target="fonts/Montserrat-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NotoSans-italic.fntdata"/><Relationship Id="rId47" Type="http://schemas.openxmlformats.org/officeDocument/2006/relationships/font" Target="fonts/NotoSans-bold.fntdata"/><Relationship Id="rId49" Type="http://schemas.openxmlformats.org/officeDocument/2006/relationships/font" Target="fonts/NotoSans-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font" Target="fonts/Arimo-bold.fntdata"/><Relationship Id="rId38" Type="http://schemas.openxmlformats.org/officeDocument/2006/relationships/font" Target="fonts/Arimo-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60" Type="http://customschemas.google.com/relationships/presentationmetadata" Target="metadata"/><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BenchNine-bold.fntdata"/><Relationship Id="rId50" Type="http://schemas.openxmlformats.org/officeDocument/2006/relationships/font" Target="fonts/BenchNine-regular.fntdata"/><Relationship Id="rId53" Type="http://schemas.openxmlformats.org/officeDocument/2006/relationships/font" Target="fonts/JosefinSans-bold.fntdata"/><Relationship Id="rId52" Type="http://schemas.openxmlformats.org/officeDocument/2006/relationships/font" Target="fonts/JosefinSans-regular.fntdata"/><Relationship Id="rId11" Type="http://schemas.openxmlformats.org/officeDocument/2006/relationships/slide" Target="slides/slide7.xml"/><Relationship Id="rId55" Type="http://schemas.openxmlformats.org/officeDocument/2006/relationships/font" Target="fonts/JosefinSans-boldItalic.fntdata"/><Relationship Id="rId10" Type="http://schemas.openxmlformats.org/officeDocument/2006/relationships/slide" Target="slides/slide6.xml"/><Relationship Id="rId54" Type="http://schemas.openxmlformats.org/officeDocument/2006/relationships/font" Target="fonts/JosefinSans-italic.fntdata"/><Relationship Id="rId13" Type="http://schemas.openxmlformats.org/officeDocument/2006/relationships/slide" Target="slides/slide9.xml"/><Relationship Id="rId57" Type="http://schemas.openxmlformats.org/officeDocument/2006/relationships/font" Target="fonts/OpenSans-bold.fntdata"/><Relationship Id="rId12" Type="http://schemas.openxmlformats.org/officeDocument/2006/relationships/slide" Target="slides/slide8.xml"/><Relationship Id="rId56" Type="http://schemas.openxmlformats.org/officeDocument/2006/relationships/font" Target="fonts/OpenSans-regular.fntdata"/><Relationship Id="rId15" Type="http://schemas.openxmlformats.org/officeDocument/2006/relationships/slide" Target="slides/slide11.xml"/><Relationship Id="rId59" Type="http://schemas.openxmlformats.org/officeDocument/2006/relationships/font" Target="fonts/OpenSans-boldItalic.fntdata"/><Relationship Id="rId14" Type="http://schemas.openxmlformats.org/officeDocument/2006/relationships/slide" Target="slides/slide10.xml"/><Relationship Id="rId58" Type="http://schemas.openxmlformats.org/officeDocument/2006/relationships/font" Target="fonts/OpenSans-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 name="Shape 46"/>
        <p:cNvGrpSpPr/>
        <p:nvPr/>
      </p:nvGrpSpPr>
      <p:grpSpPr>
        <a:xfrm>
          <a:off x="0" y="0"/>
          <a:ext cx="0" cy="0"/>
          <a:chOff x="0" y="0"/>
          <a:chExt cx="0" cy="0"/>
        </a:xfrm>
      </p:grpSpPr>
      <p:sp>
        <p:nvSpPr>
          <p:cNvPr id="47" name="Google Shape;47;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5" name="Google Shape;155;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8" name="Google Shape;168;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3" name="Google Shape;183;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8" name="Google Shape;198;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2" name="Google Shape;212;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7" name="Google Shape;227;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2" name="Google Shape;242;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7: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1" name="Google Shape;271;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4" name="Google Shape;284;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 name="Google Shape;5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0" name="Google Shape;300;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6" name="Google Shape;316;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3" name="Google Shape;333;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8" name="Google Shape;348;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2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6" name="Google Shape;386;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9" name="Google Shape;399;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3" name="Google Shape;413;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7" name="Google Shape;427;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2" name="Google Shape;442;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 name="Google Shape;6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30: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3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3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3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 name="Google Shape;72;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 name="Google Shape;85;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 name="Google Shape;99;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3" name="Google Shape;11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 name="Google Shape;127;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1" name="Google Shape;141;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13" name="Shape 13"/>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BLANK_1_1">
    <p:bg>
      <p:bgPr>
        <a:gradFill>
          <a:gsLst>
            <a:gs pos="0">
              <a:schemeClr val="dk1"/>
            </a:gs>
            <a:gs pos="100000">
              <a:schemeClr val="lt2"/>
            </a:gs>
          </a:gsLst>
          <a:lin ang="0" scaled="0"/>
        </a:gradFill>
      </p:bgPr>
    </p:bg>
    <p:spTree>
      <p:nvGrpSpPr>
        <p:cNvPr id="14" name="Shape 14"/>
        <p:cNvGrpSpPr/>
        <p:nvPr/>
      </p:nvGrpSpPr>
      <p:grpSpPr>
        <a:xfrm>
          <a:off x="0" y="0"/>
          <a:ext cx="0" cy="0"/>
          <a:chOff x="0" y="0"/>
          <a:chExt cx="0" cy="0"/>
        </a:xfrm>
      </p:grpSpPr>
      <p:sp>
        <p:nvSpPr>
          <p:cNvPr id="15" name="Google Shape;15;p36"/>
          <p:cNvSpPr txBox="1"/>
          <p:nvPr>
            <p:ph type="title"/>
          </p:nvPr>
        </p:nvSpPr>
        <p:spPr>
          <a:xfrm>
            <a:off x="1560825" y="1587425"/>
            <a:ext cx="2799000" cy="421500"/>
          </a:xfrm>
          <a:prstGeom prst="rect">
            <a:avLst/>
          </a:prstGeom>
          <a:noFill/>
          <a:ln>
            <a:noFill/>
          </a:ln>
        </p:spPr>
        <p:txBody>
          <a:bodyPr anchorCtr="0" anchor="ctr" bIns="0" lIns="0" spcFirstLastPara="1" rIns="0" wrap="square" tIns="0">
            <a:noAutofit/>
          </a:bodyPr>
          <a:lstStyle>
            <a:lvl1pPr lvl="0" algn="r">
              <a:lnSpc>
                <a:spcPct val="100000"/>
              </a:lnSpc>
              <a:spcBef>
                <a:spcPts val="0"/>
              </a:spcBef>
              <a:spcAft>
                <a:spcPts val="0"/>
              </a:spcAft>
              <a:buSzPts val="1400"/>
              <a:buNone/>
              <a:defRPr i="0" sz="1400"/>
            </a:lvl1pPr>
            <a:lvl2pPr lvl="1" algn="r">
              <a:lnSpc>
                <a:spcPct val="100000"/>
              </a:lnSpc>
              <a:spcBef>
                <a:spcPts val="0"/>
              </a:spcBef>
              <a:spcAft>
                <a:spcPts val="0"/>
              </a:spcAft>
              <a:buSzPts val="1400"/>
              <a:buNone/>
              <a:defRPr sz="1400"/>
            </a:lvl2pPr>
            <a:lvl3pPr lvl="2" algn="r">
              <a:lnSpc>
                <a:spcPct val="100000"/>
              </a:lnSpc>
              <a:spcBef>
                <a:spcPts val="0"/>
              </a:spcBef>
              <a:spcAft>
                <a:spcPts val="0"/>
              </a:spcAft>
              <a:buSzPts val="1400"/>
              <a:buNone/>
              <a:defRPr sz="1400"/>
            </a:lvl3pPr>
            <a:lvl4pPr lvl="3" algn="r">
              <a:lnSpc>
                <a:spcPct val="100000"/>
              </a:lnSpc>
              <a:spcBef>
                <a:spcPts val="0"/>
              </a:spcBef>
              <a:spcAft>
                <a:spcPts val="0"/>
              </a:spcAft>
              <a:buSzPts val="1400"/>
              <a:buNone/>
              <a:defRPr sz="1400"/>
            </a:lvl4pPr>
            <a:lvl5pPr lvl="4" algn="r">
              <a:lnSpc>
                <a:spcPct val="100000"/>
              </a:lnSpc>
              <a:spcBef>
                <a:spcPts val="0"/>
              </a:spcBef>
              <a:spcAft>
                <a:spcPts val="0"/>
              </a:spcAft>
              <a:buSzPts val="1400"/>
              <a:buNone/>
              <a:defRPr sz="1400"/>
            </a:lvl5pPr>
            <a:lvl6pPr lvl="5" algn="r">
              <a:lnSpc>
                <a:spcPct val="100000"/>
              </a:lnSpc>
              <a:spcBef>
                <a:spcPts val="0"/>
              </a:spcBef>
              <a:spcAft>
                <a:spcPts val="0"/>
              </a:spcAft>
              <a:buSzPts val="1400"/>
              <a:buNone/>
              <a:defRPr sz="1400"/>
            </a:lvl6pPr>
            <a:lvl7pPr lvl="6" algn="r">
              <a:lnSpc>
                <a:spcPct val="100000"/>
              </a:lnSpc>
              <a:spcBef>
                <a:spcPts val="0"/>
              </a:spcBef>
              <a:spcAft>
                <a:spcPts val="0"/>
              </a:spcAft>
              <a:buSzPts val="1400"/>
              <a:buNone/>
              <a:defRPr sz="1400"/>
            </a:lvl7pPr>
            <a:lvl8pPr lvl="7" algn="r">
              <a:lnSpc>
                <a:spcPct val="100000"/>
              </a:lnSpc>
              <a:spcBef>
                <a:spcPts val="0"/>
              </a:spcBef>
              <a:spcAft>
                <a:spcPts val="0"/>
              </a:spcAft>
              <a:buSzPts val="1400"/>
              <a:buNone/>
              <a:defRPr sz="1400"/>
            </a:lvl8pPr>
            <a:lvl9pPr lvl="8" algn="r">
              <a:lnSpc>
                <a:spcPct val="100000"/>
              </a:lnSpc>
              <a:spcBef>
                <a:spcPts val="0"/>
              </a:spcBef>
              <a:spcAft>
                <a:spcPts val="0"/>
              </a:spcAft>
              <a:buSzPts val="1400"/>
              <a:buNone/>
              <a:defRPr sz="1400"/>
            </a:lvl9pPr>
          </a:lstStyle>
          <a:p/>
        </p:txBody>
      </p:sp>
      <p:sp>
        <p:nvSpPr>
          <p:cNvPr id="16" name="Google Shape;16;p36"/>
          <p:cNvSpPr txBox="1"/>
          <p:nvPr>
            <p:ph idx="1" type="subTitle"/>
          </p:nvPr>
        </p:nvSpPr>
        <p:spPr>
          <a:xfrm>
            <a:off x="2355900" y="1874500"/>
            <a:ext cx="2003700" cy="644700"/>
          </a:xfrm>
          <a:prstGeom prst="rect">
            <a:avLst/>
          </a:prstGeom>
          <a:noFill/>
          <a:ln>
            <a:noFill/>
          </a:ln>
        </p:spPr>
        <p:txBody>
          <a:bodyPr anchorCtr="0" anchor="t" bIns="91425" lIns="91425" spcFirstLastPara="1" rIns="91425" wrap="square" tIns="91425">
            <a:noAutofit/>
          </a:bodyPr>
          <a:lstStyle>
            <a:lvl1pPr lvl="0" algn="r">
              <a:lnSpc>
                <a:spcPct val="115000"/>
              </a:lnSpc>
              <a:spcBef>
                <a:spcPts val="0"/>
              </a:spcBef>
              <a:spcAft>
                <a:spcPts val="0"/>
              </a:spcAft>
              <a:buSzPts val="1800"/>
              <a:buNone/>
              <a:defRPr sz="1400">
                <a:latin typeface="Open Sans"/>
                <a:ea typeface="Open Sans"/>
                <a:cs typeface="Open Sans"/>
                <a:sym typeface="Open Sans"/>
              </a:defRPr>
            </a:lvl1pPr>
            <a:lvl2pPr lvl="1" algn="r">
              <a:lnSpc>
                <a:spcPct val="115000"/>
              </a:lnSpc>
              <a:spcBef>
                <a:spcPts val="1600"/>
              </a:spcBef>
              <a:spcAft>
                <a:spcPts val="0"/>
              </a:spcAft>
              <a:buSzPts val="1400"/>
              <a:buNone/>
              <a:defRPr sz="1400"/>
            </a:lvl2pPr>
            <a:lvl3pPr lvl="2" algn="r">
              <a:lnSpc>
                <a:spcPct val="115000"/>
              </a:lnSpc>
              <a:spcBef>
                <a:spcPts val="1600"/>
              </a:spcBef>
              <a:spcAft>
                <a:spcPts val="0"/>
              </a:spcAft>
              <a:buSzPts val="1400"/>
              <a:buNone/>
              <a:defRPr sz="1400"/>
            </a:lvl3pPr>
            <a:lvl4pPr lvl="3" algn="r">
              <a:lnSpc>
                <a:spcPct val="115000"/>
              </a:lnSpc>
              <a:spcBef>
                <a:spcPts val="1600"/>
              </a:spcBef>
              <a:spcAft>
                <a:spcPts val="0"/>
              </a:spcAft>
              <a:buSzPts val="1400"/>
              <a:buNone/>
              <a:defRPr sz="1400"/>
            </a:lvl4pPr>
            <a:lvl5pPr lvl="4" algn="r">
              <a:lnSpc>
                <a:spcPct val="115000"/>
              </a:lnSpc>
              <a:spcBef>
                <a:spcPts val="1600"/>
              </a:spcBef>
              <a:spcAft>
                <a:spcPts val="0"/>
              </a:spcAft>
              <a:buSzPts val="1400"/>
              <a:buNone/>
              <a:defRPr sz="1400"/>
            </a:lvl5pPr>
            <a:lvl6pPr lvl="5" algn="r">
              <a:lnSpc>
                <a:spcPct val="115000"/>
              </a:lnSpc>
              <a:spcBef>
                <a:spcPts val="1600"/>
              </a:spcBef>
              <a:spcAft>
                <a:spcPts val="0"/>
              </a:spcAft>
              <a:buSzPts val="1400"/>
              <a:buNone/>
              <a:defRPr sz="1400"/>
            </a:lvl6pPr>
            <a:lvl7pPr lvl="6" algn="r">
              <a:lnSpc>
                <a:spcPct val="115000"/>
              </a:lnSpc>
              <a:spcBef>
                <a:spcPts val="1600"/>
              </a:spcBef>
              <a:spcAft>
                <a:spcPts val="0"/>
              </a:spcAft>
              <a:buSzPts val="1400"/>
              <a:buNone/>
              <a:defRPr sz="1400"/>
            </a:lvl7pPr>
            <a:lvl8pPr lvl="7" algn="r">
              <a:lnSpc>
                <a:spcPct val="115000"/>
              </a:lnSpc>
              <a:spcBef>
                <a:spcPts val="1600"/>
              </a:spcBef>
              <a:spcAft>
                <a:spcPts val="0"/>
              </a:spcAft>
              <a:buSzPts val="1400"/>
              <a:buNone/>
              <a:defRPr sz="1400"/>
            </a:lvl8pPr>
            <a:lvl9pPr lvl="8" algn="r">
              <a:lnSpc>
                <a:spcPct val="115000"/>
              </a:lnSpc>
              <a:spcBef>
                <a:spcPts val="1600"/>
              </a:spcBef>
              <a:spcAft>
                <a:spcPts val="1600"/>
              </a:spcAft>
              <a:buSzPts val="1400"/>
              <a:buNone/>
              <a:defRPr sz="1400"/>
            </a:lvl9pPr>
          </a:lstStyle>
          <a:p/>
        </p:txBody>
      </p:sp>
      <p:sp>
        <p:nvSpPr>
          <p:cNvPr id="17" name="Google Shape;17;p36"/>
          <p:cNvSpPr txBox="1"/>
          <p:nvPr>
            <p:ph idx="2" type="title"/>
          </p:nvPr>
        </p:nvSpPr>
        <p:spPr>
          <a:xfrm>
            <a:off x="4784275" y="1587400"/>
            <a:ext cx="2799000" cy="4215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i="0" sz="1400"/>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p:txBody>
      </p:sp>
      <p:sp>
        <p:nvSpPr>
          <p:cNvPr id="18" name="Google Shape;18;p36"/>
          <p:cNvSpPr txBox="1"/>
          <p:nvPr>
            <p:ph idx="3" type="subTitle"/>
          </p:nvPr>
        </p:nvSpPr>
        <p:spPr>
          <a:xfrm>
            <a:off x="4784275" y="1874500"/>
            <a:ext cx="1917900" cy="6447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800"/>
              <a:buNone/>
              <a:defRPr sz="1400">
                <a:latin typeface="Open Sans"/>
                <a:ea typeface="Open Sans"/>
                <a:cs typeface="Open Sans"/>
                <a:sym typeface="Open Sans"/>
              </a:defRPr>
            </a:lvl1pPr>
            <a:lvl2pPr lvl="1" algn="l">
              <a:lnSpc>
                <a:spcPct val="115000"/>
              </a:lnSpc>
              <a:spcBef>
                <a:spcPts val="1600"/>
              </a:spcBef>
              <a:spcAft>
                <a:spcPts val="0"/>
              </a:spcAft>
              <a:buSzPts val="1400"/>
              <a:buNone/>
              <a:defRPr sz="1400"/>
            </a:lvl2pPr>
            <a:lvl3pPr lvl="2" algn="l">
              <a:lnSpc>
                <a:spcPct val="115000"/>
              </a:lnSpc>
              <a:spcBef>
                <a:spcPts val="1600"/>
              </a:spcBef>
              <a:spcAft>
                <a:spcPts val="0"/>
              </a:spcAft>
              <a:buSzPts val="1400"/>
              <a:buNone/>
              <a:defRPr sz="1400"/>
            </a:lvl3pPr>
            <a:lvl4pPr lvl="3" algn="l">
              <a:lnSpc>
                <a:spcPct val="115000"/>
              </a:lnSpc>
              <a:spcBef>
                <a:spcPts val="1600"/>
              </a:spcBef>
              <a:spcAft>
                <a:spcPts val="0"/>
              </a:spcAft>
              <a:buSzPts val="1400"/>
              <a:buNone/>
              <a:defRPr sz="1400"/>
            </a:lvl4pPr>
            <a:lvl5pPr lvl="4" algn="l">
              <a:lnSpc>
                <a:spcPct val="115000"/>
              </a:lnSpc>
              <a:spcBef>
                <a:spcPts val="1600"/>
              </a:spcBef>
              <a:spcAft>
                <a:spcPts val="0"/>
              </a:spcAft>
              <a:buSzPts val="1400"/>
              <a:buNone/>
              <a:defRPr sz="1400"/>
            </a:lvl5pPr>
            <a:lvl6pPr lvl="5" algn="l">
              <a:lnSpc>
                <a:spcPct val="115000"/>
              </a:lnSpc>
              <a:spcBef>
                <a:spcPts val="1600"/>
              </a:spcBef>
              <a:spcAft>
                <a:spcPts val="0"/>
              </a:spcAft>
              <a:buSzPts val="1400"/>
              <a:buNone/>
              <a:defRPr sz="1400"/>
            </a:lvl6pPr>
            <a:lvl7pPr lvl="6" algn="l">
              <a:lnSpc>
                <a:spcPct val="115000"/>
              </a:lnSpc>
              <a:spcBef>
                <a:spcPts val="1600"/>
              </a:spcBef>
              <a:spcAft>
                <a:spcPts val="0"/>
              </a:spcAft>
              <a:buSzPts val="1400"/>
              <a:buNone/>
              <a:defRPr sz="1400"/>
            </a:lvl7pPr>
            <a:lvl8pPr lvl="7" algn="l">
              <a:lnSpc>
                <a:spcPct val="115000"/>
              </a:lnSpc>
              <a:spcBef>
                <a:spcPts val="1600"/>
              </a:spcBef>
              <a:spcAft>
                <a:spcPts val="0"/>
              </a:spcAft>
              <a:buSzPts val="1400"/>
              <a:buNone/>
              <a:defRPr sz="1400"/>
            </a:lvl8pPr>
            <a:lvl9pPr lvl="8" algn="l">
              <a:lnSpc>
                <a:spcPct val="115000"/>
              </a:lnSpc>
              <a:spcBef>
                <a:spcPts val="1600"/>
              </a:spcBef>
              <a:spcAft>
                <a:spcPts val="1600"/>
              </a:spcAft>
              <a:buSzPts val="1400"/>
              <a:buNone/>
              <a:defRPr sz="1400"/>
            </a:lvl9pPr>
          </a:lstStyle>
          <a:p/>
        </p:txBody>
      </p:sp>
      <p:sp>
        <p:nvSpPr>
          <p:cNvPr id="19" name="Google Shape;19;p36"/>
          <p:cNvSpPr txBox="1"/>
          <p:nvPr>
            <p:ph idx="4" type="title"/>
          </p:nvPr>
        </p:nvSpPr>
        <p:spPr>
          <a:xfrm>
            <a:off x="4784275" y="3110125"/>
            <a:ext cx="2799000" cy="4215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i="0" sz="1400"/>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p:txBody>
      </p:sp>
      <p:sp>
        <p:nvSpPr>
          <p:cNvPr id="20" name="Google Shape;20;p36"/>
          <p:cNvSpPr txBox="1"/>
          <p:nvPr>
            <p:ph idx="5" type="subTitle"/>
          </p:nvPr>
        </p:nvSpPr>
        <p:spPr>
          <a:xfrm>
            <a:off x="4784275" y="3397225"/>
            <a:ext cx="1917900" cy="6447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800"/>
              <a:buNone/>
              <a:defRPr sz="1400">
                <a:latin typeface="Open Sans"/>
                <a:ea typeface="Open Sans"/>
                <a:cs typeface="Open Sans"/>
                <a:sym typeface="Open Sans"/>
              </a:defRPr>
            </a:lvl1pPr>
            <a:lvl2pPr lvl="1" algn="l">
              <a:lnSpc>
                <a:spcPct val="115000"/>
              </a:lnSpc>
              <a:spcBef>
                <a:spcPts val="1600"/>
              </a:spcBef>
              <a:spcAft>
                <a:spcPts val="0"/>
              </a:spcAft>
              <a:buSzPts val="1400"/>
              <a:buNone/>
              <a:defRPr sz="1400"/>
            </a:lvl2pPr>
            <a:lvl3pPr lvl="2" algn="l">
              <a:lnSpc>
                <a:spcPct val="115000"/>
              </a:lnSpc>
              <a:spcBef>
                <a:spcPts val="1600"/>
              </a:spcBef>
              <a:spcAft>
                <a:spcPts val="0"/>
              </a:spcAft>
              <a:buSzPts val="1400"/>
              <a:buNone/>
              <a:defRPr sz="1400"/>
            </a:lvl3pPr>
            <a:lvl4pPr lvl="3" algn="l">
              <a:lnSpc>
                <a:spcPct val="115000"/>
              </a:lnSpc>
              <a:spcBef>
                <a:spcPts val="1600"/>
              </a:spcBef>
              <a:spcAft>
                <a:spcPts val="0"/>
              </a:spcAft>
              <a:buSzPts val="1400"/>
              <a:buNone/>
              <a:defRPr sz="1400"/>
            </a:lvl4pPr>
            <a:lvl5pPr lvl="4" algn="l">
              <a:lnSpc>
                <a:spcPct val="115000"/>
              </a:lnSpc>
              <a:spcBef>
                <a:spcPts val="1600"/>
              </a:spcBef>
              <a:spcAft>
                <a:spcPts val="0"/>
              </a:spcAft>
              <a:buSzPts val="1400"/>
              <a:buNone/>
              <a:defRPr sz="1400"/>
            </a:lvl5pPr>
            <a:lvl6pPr lvl="5" algn="l">
              <a:lnSpc>
                <a:spcPct val="115000"/>
              </a:lnSpc>
              <a:spcBef>
                <a:spcPts val="1600"/>
              </a:spcBef>
              <a:spcAft>
                <a:spcPts val="0"/>
              </a:spcAft>
              <a:buSzPts val="1400"/>
              <a:buNone/>
              <a:defRPr sz="1400"/>
            </a:lvl6pPr>
            <a:lvl7pPr lvl="6" algn="l">
              <a:lnSpc>
                <a:spcPct val="115000"/>
              </a:lnSpc>
              <a:spcBef>
                <a:spcPts val="1600"/>
              </a:spcBef>
              <a:spcAft>
                <a:spcPts val="0"/>
              </a:spcAft>
              <a:buSzPts val="1400"/>
              <a:buNone/>
              <a:defRPr sz="1400"/>
            </a:lvl7pPr>
            <a:lvl8pPr lvl="7" algn="l">
              <a:lnSpc>
                <a:spcPct val="115000"/>
              </a:lnSpc>
              <a:spcBef>
                <a:spcPts val="1600"/>
              </a:spcBef>
              <a:spcAft>
                <a:spcPts val="0"/>
              </a:spcAft>
              <a:buSzPts val="1400"/>
              <a:buNone/>
              <a:defRPr sz="1400"/>
            </a:lvl8pPr>
            <a:lvl9pPr lvl="8" algn="l">
              <a:lnSpc>
                <a:spcPct val="115000"/>
              </a:lnSpc>
              <a:spcBef>
                <a:spcPts val="1600"/>
              </a:spcBef>
              <a:spcAft>
                <a:spcPts val="1600"/>
              </a:spcAft>
              <a:buSzPts val="1400"/>
              <a:buNone/>
              <a:defRPr sz="1400"/>
            </a:lvl9pPr>
          </a:lstStyle>
          <a:p/>
        </p:txBody>
      </p:sp>
      <p:sp>
        <p:nvSpPr>
          <p:cNvPr id="21" name="Google Shape;21;p36"/>
          <p:cNvSpPr txBox="1"/>
          <p:nvPr>
            <p:ph idx="6" type="title"/>
          </p:nvPr>
        </p:nvSpPr>
        <p:spPr>
          <a:xfrm>
            <a:off x="1560900" y="3110150"/>
            <a:ext cx="2799000" cy="421500"/>
          </a:xfrm>
          <a:prstGeom prst="rect">
            <a:avLst/>
          </a:prstGeom>
          <a:noFill/>
          <a:ln>
            <a:noFill/>
          </a:ln>
        </p:spPr>
        <p:txBody>
          <a:bodyPr anchorCtr="0" anchor="ctr" bIns="0" lIns="0" spcFirstLastPara="1" rIns="0" wrap="square" tIns="0">
            <a:noAutofit/>
          </a:bodyPr>
          <a:lstStyle>
            <a:lvl1pPr lvl="0" algn="r">
              <a:lnSpc>
                <a:spcPct val="100000"/>
              </a:lnSpc>
              <a:spcBef>
                <a:spcPts val="0"/>
              </a:spcBef>
              <a:spcAft>
                <a:spcPts val="0"/>
              </a:spcAft>
              <a:buSzPts val="1400"/>
              <a:buNone/>
              <a:defRPr i="0" sz="1400"/>
            </a:lvl1pPr>
            <a:lvl2pPr lvl="1" algn="r">
              <a:lnSpc>
                <a:spcPct val="100000"/>
              </a:lnSpc>
              <a:spcBef>
                <a:spcPts val="0"/>
              </a:spcBef>
              <a:spcAft>
                <a:spcPts val="0"/>
              </a:spcAft>
              <a:buSzPts val="1400"/>
              <a:buNone/>
              <a:defRPr sz="1400"/>
            </a:lvl2pPr>
            <a:lvl3pPr lvl="2" algn="r">
              <a:lnSpc>
                <a:spcPct val="100000"/>
              </a:lnSpc>
              <a:spcBef>
                <a:spcPts val="0"/>
              </a:spcBef>
              <a:spcAft>
                <a:spcPts val="0"/>
              </a:spcAft>
              <a:buSzPts val="1400"/>
              <a:buNone/>
              <a:defRPr sz="1400"/>
            </a:lvl3pPr>
            <a:lvl4pPr lvl="3" algn="r">
              <a:lnSpc>
                <a:spcPct val="100000"/>
              </a:lnSpc>
              <a:spcBef>
                <a:spcPts val="0"/>
              </a:spcBef>
              <a:spcAft>
                <a:spcPts val="0"/>
              </a:spcAft>
              <a:buSzPts val="1400"/>
              <a:buNone/>
              <a:defRPr sz="1400"/>
            </a:lvl4pPr>
            <a:lvl5pPr lvl="4" algn="r">
              <a:lnSpc>
                <a:spcPct val="100000"/>
              </a:lnSpc>
              <a:spcBef>
                <a:spcPts val="0"/>
              </a:spcBef>
              <a:spcAft>
                <a:spcPts val="0"/>
              </a:spcAft>
              <a:buSzPts val="1400"/>
              <a:buNone/>
              <a:defRPr sz="1400"/>
            </a:lvl5pPr>
            <a:lvl6pPr lvl="5" algn="r">
              <a:lnSpc>
                <a:spcPct val="100000"/>
              </a:lnSpc>
              <a:spcBef>
                <a:spcPts val="0"/>
              </a:spcBef>
              <a:spcAft>
                <a:spcPts val="0"/>
              </a:spcAft>
              <a:buSzPts val="1400"/>
              <a:buNone/>
              <a:defRPr sz="1400"/>
            </a:lvl6pPr>
            <a:lvl7pPr lvl="6" algn="r">
              <a:lnSpc>
                <a:spcPct val="100000"/>
              </a:lnSpc>
              <a:spcBef>
                <a:spcPts val="0"/>
              </a:spcBef>
              <a:spcAft>
                <a:spcPts val="0"/>
              </a:spcAft>
              <a:buSzPts val="1400"/>
              <a:buNone/>
              <a:defRPr sz="1400"/>
            </a:lvl7pPr>
            <a:lvl8pPr lvl="7" algn="r">
              <a:lnSpc>
                <a:spcPct val="100000"/>
              </a:lnSpc>
              <a:spcBef>
                <a:spcPts val="0"/>
              </a:spcBef>
              <a:spcAft>
                <a:spcPts val="0"/>
              </a:spcAft>
              <a:buSzPts val="1400"/>
              <a:buNone/>
              <a:defRPr sz="1400"/>
            </a:lvl8pPr>
            <a:lvl9pPr lvl="8" algn="r">
              <a:lnSpc>
                <a:spcPct val="100000"/>
              </a:lnSpc>
              <a:spcBef>
                <a:spcPts val="0"/>
              </a:spcBef>
              <a:spcAft>
                <a:spcPts val="0"/>
              </a:spcAft>
              <a:buSzPts val="1400"/>
              <a:buNone/>
              <a:defRPr sz="1400"/>
            </a:lvl9pPr>
          </a:lstStyle>
          <a:p/>
        </p:txBody>
      </p:sp>
      <p:sp>
        <p:nvSpPr>
          <p:cNvPr id="22" name="Google Shape;22;p36"/>
          <p:cNvSpPr txBox="1"/>
          <p:nvPr>
            <p:ph idx="7" type="subTitle"/>
          </p:nvPr>
        </p:nvSpPr>
        <p:spPr>
          <a:xfrm>
            <a:off x="2355900" y="3397225"/>
            <a:ext cx="2003700" cy="644700"/>
          </a:xfrm>
          <a:prstGeom prst="rect">
            <a:avLst/>
          </a:prstGeom>
          <a:noFill/>
          <a:ln>
            <a:noFill/>
          </a:ln>
        </p:spPr>
        <p:txBody>
          <a:bodyPr anchorCtr="0" anchor="t" bIns="91425" lIns="91425" spcFirstLastPara="1" rIns="91425" wrap="square" tIns="91425">
            <a:noAutofit/>
          </a:bodyPr>
          <a:lstStyle>
            <a:lvl1pPr lvl="0" algn="r">
              <a:lnSpc>
                <a:spcPct val="115000"/>
              </a:lnSpc>
              <a:spcBef>
                <a:spcPts val="0"/>
              </a:spcBef>
              <a:spcAft>
                <a:spcPts val="0"/>
              </a:spcAft>
              <a:buSzPts val="1800"/>
              <a:buNone/>
              <a:defRPr sz="1400">
                <a:latin typeface="Open Sans"/>
                <a:ea typeface="Open Sans"/>
                <a:cs typeface="Open Sans"/>
                <a:sym typeface="Open Sans"/>
              </a:defRPr>
            </a:lvl1pPr>
            <a:lvl2pPr lvl="1" algn="r">
              <a:lnSpc>
                <a:spcPct val="115000"/>
              </a:lnSpc>
              <a:spcBef>
                <a:spcPts val="1600"/>
              </a:spcBef>
              <a:spcAft>
                <a:spcPts val="0"/>
              </a:spcAft>
              <a:buSzPts val="1400"/>
              <a:buNone/>
              <a:defRPr sz="1400"/>
            </a:lvl2pPr>
            <a:lvl3pPr lvl="2" algn="r">
              <a:lnSpc>
                <a:spcPct val="115000"/>
              </a:lnSpc>
              <a:spcBef>
                <a:spcPts val="1600"/>
              </a:spcBef>
              <a:spcAft>
                <a:spcPts val="0"/>
              </a:spcAft>
              <a:buSzPts val="1400"/>
              <a:buNone/>
              <a:defRPr sz="1400"/>
            </a:lvl3pPr>
            <a:lvl4pPr lvl="3" algn="r">
              <a:lnSpc>
                <a:spcPct val="115000"/>
              </a:lnSpc>
              <a:spcBef>
                <a:spcPts val="1600"/>
              </a:spcBef>
              <a:spcAft>
                <a:spcPts val="0"/>
              </a:spcAft>
              <a:buSzPts val="1400"/>
              <a:buNone/>
              <a:defRPr sz="1400"/>
            </a:lvl4pPr>
            <a:lvl5pPr lvl="4" algn="r">
              <a:lnSpc>
                <a:spcPct val="115000"/>
              </a:lnSpc>
              <a:spcBef>
                <a:spcPts val="1600"/>
              </a:spcBef>
              <a:spcAft>
                <a:spcPts val="0"/>
              </a:spcAft>
              <a:buSzPts val="1400"/>
              <a:buNone/>
              <a:defRPr sz="1400"/>
            </a:lvl5pPr>
            <a:lvl6pPr lvl="5" algn="r">
              <a:lnSpc>
                <a:spcPct val="115000"/>
              </a:lnSpc>
              <a:spcBef>
                <a:spcPts val="1600"/>
              </a:spcBef>
              <a:spcAft>
                <a:spcPts val="0"/>
              </a:spcAft>
              <a:buSzPts val="1400"/>
              <a:buNone/>
              <a:defRPr sz="1400"/>
            </a:lvl6pPr>
            <a:lvl7pPr lvl="6" algn="r">
              <a:lnSpc>
                <a:spcPct val="115000"/>
              </a:lnSpc>
              <a:spcBef>
                <a:spcPts val="1600"/>
              </a:spcBef>
              <a:spcAft>
                <a:spcPts val="0"/>
              </a:spcAft>
              <a:buSzPts val="1400"/>
              <a:buNone/>
              <a:defRPr sz="1400"/>
            </a:lvl7pPr>
            <a:lvl8pPr lvl="7" algn="r">
              <a:lnSpc>
                <a:spcPct val="115000"/>
              </a:lnSpc>
              <a:spcBef>
                <a:spcPts val="1600"/>
              </a:spcBef>
              <a:spcAft>
                <a:spcPts val="0"/>
              </a:spcAft>
              <a:buSzPts val="1400"/>
              <a:buNone/>
              <a:defRPr sz="1400"/>
            </a:lvl8pPr>
            <a:lvl9pPr lvl="8" algn="r">
              <a:lnSpc>
                <a:spcPct val="115000"/>
              </a:lnSpc>
              <a:spcBef>
                <a:spcPts val="1600"/>
              </a:spcBef>
              <a:spcAft>
                <a:spcPts val="1600"/>
              </a:spcAft>
              <a:buSzPts val="1400"/>
              <a:buNone/>
              <a:defRPr sz="1400"/>
            </a:lvl9pPr>
          </a:lstStyle>
          <a:p/>
        </p:txBody>
      </p:sp>
      <p:sp>
        <p:nvSpPr>
          <p:cNvPr id="23" name="Google Shape;23;p36"/>
          <p:cNvSpPr txBox="1"/>
          <p:nvPr>
            <p:ph idx="8" type="title"/>
          </p:nvPr>
        </p:nvSpPr>
        <p:spPr>
          <a:xfrm>
            <a:off x="717604" y="1363904"/>
            <a:ext cx="1028700" cy="5544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4" name="Google Shape;24;p36"/>
          <p:cNvSpPr txBox="1"/>
          <p:nvPr>
            <p:ph idx="9" type="title"/>
          </p:nvPr>
        </p:nvSpPr>
        <p:spPr>
          <a:xfrm>
            <a:off x="7393940" y="1363904"/>
            <a:ext cx="1028700" cy="5544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2400"/>
              <a:buNone/>
              <a:defRPr sz="2400"/>
            </a:lvl1pPr>
            <a:lvl2pPr lvl="1" algn="r">
              <a:lnSpc>
                <a:spcPct val="100000"/>
              </a:lnSpc>
              <a:spcBef>
                <a:spcPts val="0"/>
              </a:spcBef>
              <a:spcAft>
                <a:spcPts val="0"/>
              </a:spcAft>
              <a:buSzPts val="2400"/>
              <a:buNone/>
              <a:defRPr sz="2400"/>
            </a:lvl2pPr>
            <a:lvl3pPr lvl="2" algn="r">
              <a:lnSpc>
                <a:spcPct val="100000"/>
              </a:lnSpc>
              <a:spcBef>
                <a:spcPts val="0"/>
              </a:spcBef>
              <a:spcAft>
                <a:spcPts val="0"/>
              </a:spcAft>
              <a:buSzPts val="2400"/>
              <a:buNone/>
              <a:defRPr sz="2400"/>
            </a:lvl3pPr>
            <a:lvl4pPr lvl="3" algn="r">
              <a:lnSpc>
                <a:spcPct val="100000"/>
              </a:lnSpc>
              <a:spcBef>
                <a:spcPts val="0"/>
              </a:spcBef>
              <a:spcAft>
                <a:spcPts val="0"/>
              </a:spcAft>
              <a:buSzPts val="2400"/>
              <a:buNone/>
              <a:defRPr sz="2400"/>
            </a:lvl4pPr>
            <a:lvl5pPr lvl="4" algn="r">
              <a:lnSpc>
                <a:spcPct val="100000"/>
              </a:lnSpc>
              <a:spcBef>
                <a:spcPts val="0"/>
              </a:spcBef>
              <a:spcAft>
                <a:spcPts val="0"/>
              </a:spcAft>
              <a:buSzPts val="2400"/>
              <a:buNone/>
              <a:defRPr sz="2400"/>
            </a:lvl5pPr>
            <a:lvl6pPr lvl="5" algn="r">
              <a:lnSpc>
                <a:spcPct val="100000"/>
              </a:lnSpc>
              <a:spcBef>
                <a:spcPts val="0"/>
              </a:spcBef>
              <a:spcAft>
                <a:spcPts val="0"/>
              </a:spcAft>
              <a:buSzPts val="2400"/>
              <a:buNone/>
              <a:defRPr sz="2400"/>
            </a:lvl6pPr>
            <a:lvl7pPr lvl="6" algn="r">
              <a:lnSpc>
                <a:spcPct val="100000"/>
              </a:lnSpc>
              <a:spcBef>
                <a:spcPts val="0"/>
              </a:spcBef>
              <a:spcAft>
                <a:spcPts val="0"/>
              </a:spcAft>
              <a:buSzPts val="2400"/>
              <a:buNone/>
              <a:defRPr sz="2400"/>
            </a:lvl7pPr>
            <a:lvl8pPr lvl="7" algn="r">
              <a:lnSpc>
                <a:spcPct val="100000"/>
              </a:lnSpc>
              <a:spcBef>
                <a:spcPts val="0"/>
              </a:spcBef>
              <a:spcAft>
                <a:spcPts val="0"/>
              </a:spcAft>
              <a:buSzPts val="2400"/>
              <a:buNone/>
              <a:defRPr sz="2400"/>
            </a:lvl8pPr>
            <a:lvl9pPr lvl="8" algn="r">
              <a:lnSpc>
                <a:spcPct val="100000"/>
              </a:lnSpc>
              <a:spcBef>
                <a:spcPts val="0"/>
              </a:spcBef>
              <a:spcAft>
                <a:spcPts val="0"/>
              </a:spcAft>
              <a:buSzPts val="2400"/>
              <a:buNone/>
              <a:defRPr sz="2400"/>
            </a:lvl9pPr>
          </a:lstStyle>
          <a:p/>
        </p:txBody>
      </p:sp>
      <p:sp>
        <p:nvSpPr>
          <p:cNvPr id="25" name="Google Shape;25;p36"/>
          <p:cNvSpPr txBox="1"/>
          <p:nvPr>
            <p:ph idx="13" type="title"/>
          </p:nvPr>
        </p:nvSpPr>
        <p:spPr>
          <a:xfrm>
            <a:off x="717604" y="2885223"/>
            <a:ext cx="1028700" cy="5544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6" name="Google Shape;26;p36"/>
          <p:cNvSpPr txBox="1"/>
          <p:nvPr>
            <p:ph idx="14" type="title"/>
          </p:nvPr>
        </p:nvSpPr>
        <p:spPr>
          <a:xfrm>
            <a:off x="7393940" y="2885223"/>
            <a:ext cx="1028700" cy="5544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2400"/>
              <a:buNone/>
              <a:defRPr sz="2400"/>
            </a:lvl1pPr>
            <a:lvl2pPr lvl="1" algn="r">
              <a:lnSpc>
                <a:spcPct val="100000"/>
              </a:lnSpc>
              <a:spcBef>
                <a:spcPts val="0"/>
              </a:spcBef>
              <a:spcAft>
                <a:spcPts val="0"/>
              </a:spcAft>
              <a:buSzPts val="2400"/>
              <a:buNone/>
              <a:defRPr sz="2400"/>
            </a:lvl2pPr>
            <a:lvl3pPr lvl="2" algn="r">
              <a:lnSpc>
                <a:spcPct val="100000"/>
              </a:lnSpc>
              <a:spcBef>
                <a:spcPts val="0"/>
              </a:spcBef>
              <a:spcAft>
                <a:spcPts val="0"/>
              </a:spcAft>
              <a:buSzPts val="2400"/>
              <a:buNone/>
              <a:defRPr sz="2400"/>
            </a:lvl3pPr>
            <a:lvl4pPr lvl="3" algn="r">
              <a:lnSpc>
                <a:spcPct val="100000"/>
              </a:lnSpc>
              <a:spcBef>
                <a:spcPts val="0"/>
              </a:spcBef>
              <a:spcAft>
                <a:spcPts val="0"/>
              </a:spcAft>
              <a:buSzPts val="2400"/>
              <a:buNone/>
              <a:defRPr sz="2400"/>
            </a:lvl4pPr>
            <a:lvl5pPr lvl="4" algn="r">
              <a:lnSpc>
                <a:spcPct val="100000"/>
              </a:lnSpc>
              <a:spcBef>
                <a:spcPts val="0"/>
              </a:spcBef>
              <a:spcAft>
                <a:spcPts val="0"/>
              </a:spcAft>
              <a:buSzPts val="2400"/>
              <a:buNone/>
              <a:defRPr sz="2400"/>
            </a:lvl5pPr>
            <a:lvl6pPr lvl="5" algn="r">
              <a:lnSpc>
                <a:spcPct val="100000"/>
              </a:lnSpc>
              <a:spcBef>
                <a:spcPts val="0"/>
              </a:spcBef>
              <a:spcAft>
                <a:spcPts val="0"/>
              </a:spcAft>
              <a:buSzPts val="2400"/>
              <a:buNone/>
              <a:defRPr sz="2400"/>
            </a:lvl6pPr>
            <a:lvl7pPr lvl="6" algn="r">
              <a:lnSpc>
                <a:spcPct val="100000"/>
              </a:lnSpc>
              <a:spcBef>
                <a:spcPts val="0"/>
              </a:spcBef>
              <a:spcAft>
                <a:spcPts val="0"/>
              </a:spcAft>
              <a:buSzPts val="2400"/>
              <a:buNone/>
              <a:defRPr sz="2400"/>
            </a:lvl7pPr>
            <a:lvl8pPr lvl="7" algn="r">
              <a:lnSpc>
                <a:spcPct val="100000"/>
              </a:lnSpc>
              <a:spcBef>
                <a:spcPts val="0"/>
              </a:spcBef>
              <a:spcAft>
                <a:spcPts val="0"/>
              </a:spcAft>
              <a:buSzPts val="2400"/>
              <a:buNone/>
              <a:defRPr sz="2400"/>
            </a:lvl8pPr>
            <a:lvl9pPr lvl="8" algn="r">
              <a:lnSpc>
                <a:spcPct val="100000"/>
              </a:lnSpc>
              <a:spcBef>
                <a:spcPts val="0"/>
              </a:spcBef>
              <a:spcAft>
                <a:spcPts val="0"/>
              </a:spcAft>
              <a:buSzPts val="2400"/>
              <a:buNone/>
              <a:defRPr sz="24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chemeClr val="dk1"/>
            </a:gs>
            <a:gs pos="100000">
              <a:schemeClr val="lt2"/>
            </a:gs>
          </a:gsLst>
          <a:lin ang="2698631" scaled="0"/>
        </a:gradFill>
      </p:bgPr>
    </p:bg>
    <p:spTree>
      <p:nvGrpSpPr>
        <p:cNvPr id="27" name="Shape 27"/>
        <p:cNvGrpSpPr/>
        <p:nvPr/>
      </p:nvGrpSpPr>
      <p:grpSpPr>
        <a:xfrm>
          <a:off x="0" y="0"/>
          <a:ext cx="0" cy="0"/>
          <a:chOff x="0" y="0"/>
          <a:chExt cx="0" cy="0"/>
        </a:xfrm>
      </p:grpSpPr>
      <p:sp>
        <p:nvSpPr>
          <p:cNvPr id="28" name="Google Shape;28;p37"/>
          <p:cNvSpPr txBox="1"/>
          <p:nvPr>
            <p:ph type="ctrTitle"/>
          </p:nvPr>
        </p:nvSpPr>
        <p:spPr>
          <a:xfrm>
            <a:off x="720000" y="1683965"/>
            <a:ext cx="5045700" cy="2340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5200"/>
              <a:buNone/>
              <a:defRPr sz="48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9" name="Google Shape;29;p37"/>
          <p:cNvSpPr txBox="1"/>
          <p:nvPr>
            <p:ph idx="1" type="subTitle"/>
          </p:nvPr>
        </p:nvSpPr>
        <p:spPr>
          <a:xfrm>
            <a:off x="6205575" y="3547225"/>
            <a:ext cx="2215200" cy="7926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2800"/>
              <a:buNone/>
              <a:defRPr sz="1400">
                <a:latin typeface="Open Sans"/>
                <a:ea typeface="Open Sans"/>
                <a:cs typeface="Open Sans"/>
                <a:sym typeface="Open San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gradFill>
          <a:gsLst>
            <a:gs pos="0">
              <a:schemeClr val="lt2"/>
            </a:gs>
            <a:gs pos="100000">
              <a:schemeClr val="dk1"/>
            </a:gs>
          </a:gsLst>
          <a:lin ang="2698631" scaled="0"/>
        </a:gradFill>
      </p:bgPr>
    </p:bg>
    <p:spTree>
      <p:nvGrpSpPr>
        <p:cNvPr id="30" name="Shape 30"/>
        <p:cNvGrpSpPr/>
        <p:nvPr/>
      </p:nvGrpSpPr>
      <p:grpSpPr>
        <a:xfrm>
          <a:off x="0" y="0"/>
          <a:ext cx="0" cy="0"/>
          <a:chOff x="0" y="0"/>
          <a:chExt cx="0" cy="0"/>
        </a:xfrm>
      </p:grpSpPr>
      <p:sp>
        <p:nvSpPr>
          <p:cNvPr id="31" name="Google Shape;31;p38"/>
          <p:cNvSpPr txBox="1"/>
          <p:nvPr>
            <p:ph type="title"/>
          </p:nvPr>
        </p:nvSpPr>
        <p:spPr>
          <a:xfrm>
            <a:off x="5573475" y="1621225"/>
            <a:ext cx="2847300" cy="8418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Clr>
                <a:schemeClr val="lt1"/>
              </a:buClr>
              <a:buSzPts val="3600"/>
              <a:buNone/>
              <a:defRPr sz="3600">
                <a:solidFill>
                  <a:schemeClr val="lt1"/>
                </a:solidFill>
              </a:defRPr>
            </a:lvl1pPr>
            <a:lvl2pPr lvl="1" algn="ctr">
              <a:lnSpc>
                <a:spcPct val="100000"/>
              </a:lnSpc>
              <a:spcBef>
                <a:spcPts val="0"/>
              </a:spcBef>
              <a:spcAft>
                <a:spcPts val="0"/>
              </a:spcAft>
              <a:buClr>
                <a:schemeClr val="lt1"/>
              </a:buClr>
              <a:buSzPts val="3600"/>
              <a:buNone/>
              <a:defRPr sz="3600">
                <a:solidFill>
                  <a:schemeClr val="lt1"/>
                </a:solidFill>
              </a:defRPr>
            </a:lvl2pPr>
            <a:lvl3pPr lvl="2" algn="ctr">
              <a:lnSpc>
                <a:spcPct val="100000"/>
              </a:lnSpc>
              <a:spcBef>
                <a:spcPts val="0"/>
              </a:spcBef>
              <a:spcAft>
                <a:spcPts val="0"/>
              </a:spcAft>
              <a:buClr>
                <a:schemeClr val="lt1"/>
              </a:buClr>
              <a:buSzPts val="3600"/>
              <a:buNone/>
              <a:defRPr sz="3600">
                <a:solidFill>
                  <a:schemeClr val="lt1"/>
                </a:solidFill>
              </a:defRPr>
            </a:lvl3pPr>
            <a:lvl4pPr lvl="3" algn="ctr">
              <a:lnSpc>
                <a:spcPct val="100000"/>
              </a:lnSpc>
              <a:spcBef>
                <a:spcPts val="0"/>
              </a:spcBef>
              <a:spcAft>
                <a:spcPts val="0"/>
              </a:spcAft>
              <a:buClr>
                <a:schemeClr val="lt1"/>
              </a:buClr>
              <a:buSzPts val="3600"/>
              <a:buNone/>
              <a:defRPr sz="3600">
                <a:solidFill>
                  <a:schemeClr val="lt1"/>
                </a:solidFill>
              </a:defRPr>
            </a:lvl4pPr>
            <a:lvl5pPr lvl="4" algn="ctr">
              <a:lnSpc>
                <a:spcPct val="100000"/>
              </a:lnSpc>
              <a:spcBef>
                <a:spcPts val="0"/>
              </a:spcBef>
              <a:spcAft>
                <a:spcPts val="0"/>
              </a:spcAft>
              <a:buClr>
                <a:schemeClr val="lt1"/>
              </a:buClr>
              <a:buSzPts val="3600"/>
              <a:buNone/>
              <a:defRPr sz="3600">
                <a:solidFill>
                  <a:schemeClr val="lt1"/>
                </a:solidFill>
              </a:defRPr>
            </a:lvl5pPr>
            <a:lvl6pPr lvl="5" algn="ctr">
              <a:lnSpc>
                <a:spcPct val="100000"/>
              </a:lnSpc>
              <a:spcBef>
                <a:spcPts val="0"/>
              </a:spcBef>
              <a:spcAft>
                <a:spcPts val="0"/>
              </a:spcAft>
              <a:buClr>
                <a:schemeClr val="lt1"/>
              </a:buClr>
              <a:buSzPts val="3600"/>
              <a:buNone/>
              <a:defRPr sz="3600">
                <a:solidFill>
                  <a:schemeClr val="lt1"/>
                </a:solidFill>
              </a:defRPr>
            </a:lvl6pPr>
            <a:lvl7pPr lvl="6" algn="ctr">
              <a:lnSpc>
                <a:spcPct val="100000"/>
              </a:lnSpc>
              <a:spcBef>
                <a:spcPts val="0"/>
              </a:spcBef>
              <a:spcAft>
                <a:spcPts val="0"/>
              </a:spcAft>
              <a:buClr>
                <a:schemeClr val="lt1"/>
              </a:buClr>
              <a:buSzPts val="3600"/>
              <a:buNone/>
              <a:defRPr sz="3600">
                <a:solidFill>
                  <a:schemeClr val="lt1"/>
                </a:solidFill>
              </a:defRPr>
            </a:lvl7pPr>
            <a:lvl8pPr lvl="7" algn="ctr">
              <a:lnSpc>
                <a:spcPct val="100000"/>
              </a:lnSpc>
              <a:spcBef>
                <a:spcPts val="0"/>
              </a:spcBef>
              <a:spcAft>
                <a:spcPts val="0"/>
              </a:spcAft>
              <a:buClr>
                <a:schemeClr val="lt1"/>
              </a:buClr>
              <a:buSzPts val="3600"/>
              <a:buNone/>
              <a:defRPr sz="3600">
                <a:solidFill>
                  <a:schemeClr val="lt1"/>
                </a:solidFill>
              </a:defRPr>
            </a:lvl8pPr>
            <a:lvl9pPr lvl="8" algn="ctr">
              <a:lnSpc>
                <a:spcPct val="100000"/>
              </a:lnSpc>
              <a:spcBef>
                <a:spcPts val="0"/>
              </a:spcBef>
              <a:spcAft>
                <a:spcPts val="0"/>
              </a:spcAft>
              <a:buClr>
                <a:schemeClr val="lt1"/>
              </a:buClr>
              <a:buSzPts val="3600"/>
              <a:buNone/>
              <a:defRPr sz="3600">
                <a:solidFill>
                  <a:schemeClr val="lt1"/>
                </a:solidFill>
              </a:defRPr>
            </a:lvl9pPr>
          </a:lstStyle>
          <a:p/>
        </p:txBody>
      </p:sp>
      <p:sp>
        <p:nvSpPr>
          <p:cNvPr id="32" name="Google Shape;32;p38"/>
          <p:cNvSpPr txBox="1"/>
          <p:nvPr>
            <p:ph idx="1" type="subTitle"/>
          </p:nvPr>
        </p:nvSpPr>
        <p:spPr>
          <a:xfrm>
            <a:off x="4634100" y="2571750"/>
            <a:ext cx="3786600" cy="7926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Clr>
                <a:schemeClr val="lt1"/>
              </a:buClr>
              <a:buSzPts val="2800"/>
              <a:buNone/>
              <a:defRPr sz="1600">
                <a:solidFill>
                  <a:schemeClr val="lt1"/>
                </a:solidFill>
                <a:latin typeface="Open Sans"/>
                <a:ea typeface="Open Sans"/>
                <a:cs typeface="Open Sans"/>
                <a:sym typeface="Open Sans"/>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
    <p:bg>
      <p:bgPr>
        <a:gradFill>
          <a:gsLst>
            <a:gs pos="0">
              <a:schemeClr val="lt2"/>
            </a:gs>
            <a:gs pos="100000">
              <a:schemeClr val="dk1"/>
            </a:gs>
          </a:gsLst>
          <a:lin ang="0" scaled="0"/>
        </a:gradFill>
      </p:bgPr>
    </p:bg>
    <p:spTree>
      <p:nvGrpSpPr>
        <p:cNvPr id="33" name="Shape 33"/>
        <p:cNvGrpSpPr/>
        <p:nvPr/>
      </p:nvGrpSpPr>
      <p:grpSpPr>
        <a:xfrm>
          <a:off x="0" y="0"/>
          <a:ext cx="0" cy="0"/>
          <a:chOff x="0" y="0"/>
          <a:chExt cx="0" cy="0"/>
        </a:xfrm>
      </p:grpSpPr>
      <p:sp>
        <p:nvSpPr>
          <p:cNvPr id="34" name="Google Shape;34;p39"/>
          <p:cNvSpPr txBox="1"/>
          <p:nvPr>
            <p:ph type="title"/>
          </p:nvPr>
        </p:nvSpPr>
        <p:spPr>
          <a:xfrm>
            <a:off x="3456150" y="3172325"/>
            <a:ext cx="2231700" cy="3654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200"/>
              <a:buNone/>
              <a:defRPr i="0" sz="1200"/>
            </a:lvl1pPr>
            <a:lvl2pPr lvl="1" algn="l">
              <a:lnSpc>
                <a:spcPct val="100000"/>
              </a:lnSpc>
              <a:spcBef>
                <a:spcPts val="0"/>
              </a:spcBef>
              <a:spcAft>
                <a:spcPts val="0"/>
              </a:spcAft>
              <a:buSzPts val="1300"/>
              <a:buFont typeface="BenchNine"/>
              <a:buNone/>
              <a:defRPr sz="1300">
                <a:latin typeface="BenchNine"/>
                <a:ea typeface="BenchNine"/>
                <a:cs typeface="BenchNine"/>
                <a:sym typeface="BenchNine"/>
              </a:defRPr>
            </a:lvl2pPr>
            <a:lvl3pPr lvl="2" algn="l">
              <a:lnSpc>
                <a:spcPct val="100000"/>
              </a:lnSpc>
              <a:spcBef>
                <a:spcPts val="0"/>
              </a:spcBef>
              <a:spcAft>
                <a:spcPts val="0"/>
              </a:spcAft>
              <a:buSzPts val="1300"/>
              <a:buFont typeface="BenchNine"/>
              <a:buNone/>
              <a:defRPr sz="1300">
                <a:latin typeface="BenchNine"/>
                <a:ea typeface="BenchNine"/>
                <a:cs typeface="BenchNine"/>
                <a:sym typeface="BenchNine"/>
              </a:defRPr>
            </a:lvl3pPr>
            <a:lvl4pPr lvl="3" algn="l">
              <a:lnSpc>
                <a:spcPct val="100000"/>
              </a:lnSpc>
              <a:spcBef>
                <a:spcPts val="0"/>
              </a:spcBef>
              <a:spcAft>
                <a:spcPts val="0"/>
              </a:spcAft>
              <a:buSzPts val="1300"/>
              <a:buFont typeface="BenchNine"/>
              <a:buNone/>
              <a:defRPr sz="1300">
                <a:latin typeface="BenchNine"/>
                <a:ea typeface="BenchNine"/>
                <a:cs typeface="BenchNine"/>
                <a:sym typeface="BenchNine"/>
              </a:defRPr>
            </a:lvl4pPr>
            <a:lvl5pPr lvl="4" algn="l">
              <a:lnSpc>
                <a:spcPct val="100000"/>
              </a:lnSpc>
              <a:spcBef>
                <a:spcPts val="0"/>
              </a:spcBef>
              <a:spcAft>
                <a:spcPts val="0"/>
              </a:spcAft>
              <a:buSzPts val="1300"/>
              <a:buFont typeface="BenchNine"/>
              <a:buNone/>
              <a:defRPr sz="1300">
                <a:latin typeface="BenchNine"/>
                <a:ea typeface="BenchNine"/>
                <a:cs typeface="BenchNine"/>
                <a:sym typeface="BenchNine"/>
              </a:defRPr>
            </a:lvl5pPr>
            <a:lvl6pPr lvl="5" algn="l">
              <a:lnSpc>
                <a:spcPct val="100000"/>
              </a:lnSpc>
              <a:spcBef>
                <a:spcPts val="0"/>
              </a:spcBef>
              <a:spcAft>
                <a:spcPts val="0"/>
              </a:spcAft>
              <a:buSzPts val="1300"/>
              <a:buFont typeface="BenchNine"/>
              <a:buNone/>
              <a:defRPr sz="1300">
                <a:latin typeface="BenchNine"/>
                <a:ea typeface="BenchNine"/>
                <a:cs typeface="BenchNine"/>
                <a:sym typeface="BenchNine"/>
              </a:defRPr>
            </a:lvl6pPr>
            <a:lvl7pPr lvl="6" algn="l">
              <a:lnSpc>
                <a:spcPct val="100000"/>
              </a:lnSpc>
              <a:spcBef>
                <a:spcPts val="0"/>
              </a:spcBef>
              <a:spcAft>
                <a:spcPts val="0"/>
              </a:spcAft>
              <a:buSzPts val="1300"/>
              <a:buFont typeface="BenchNine"/>
              <a:buNone/>
              <a:defRPr sz="1300">
                <a:latin typeface="BenchNine"/>
                <a:ea typeface="BenchNine"/>
                <a:cs typeface="BenchNine"/>
                <a:sym typeface="BenchNine"/>
              </a:defRPr>
            </a:lvl7pPr>
            <a:lvl8pPr lvl="7" algn="l">
              <a:lnSpc>
                <a:spcPct val="100000"/>
              </a:lnSpc>
              <a:spcBef>
                <a:spcPts val="0"/>
              </a:spcBef>
              <a:spcAft>
                <a:spcPts val="0"/>
              </a:spcAft>
              <a:buSzPts val="1300"/>
              <a:buFont typeface="BenchNine"/>
              <a:buNone/>
              <a:defRPr sz="1300">
                <a:latin typeface="BenchNine"/>
                <a:ea typeface="BenchNine"/>
                <a:cs typeface="BenchNine"/>
                <a:sym typeface="BenchNine"/>
              </a:defRPr>
            </a:lvl8pPr>
            <a:lvl9pPr lvl="8" algn="l">
              <a:lnSpc>
                <a:spcPct val="100000"/>
              </a:lnSpc>
              <a:spcBef>
                <a:spcPts val="0"/>
              </a:spcBef>
              <a:spcAft>
                <a:spcPts val="0"/>
              </a:spcAft>
              <a:buSzPts val="1300"/>
              <a:buFont typeface="BenchNine"/>
              <a:buNone/>
              <a:defRPr sz="1300">
                <a:latin typeface="BenchNine"/>
                <a:ea typeface="BenchNine"/>
                <a:cs typeface="BenchNine"/>
                <a:sym typeface="BenchNine"/>
              </a:defRPr>
            </a:lvl9pPr>
          </a:lstStyle>
          <a:p/>
        </p:txBody>
      </p:sp>
      <p:sp>
        <p:nvSpPr>
          <p:cNvPr id="35" name="Google Shape;35;p39"/>
          <p:cNvSpPr txBox="1"/>
          <p:nvPr>
            <p:ph idx="1" type="subTitle"/>
          </p:nvPr>
        </p:nvSpPr>
        <p:spPr>
          <a:xfrm>
            <a:off x="1933200" y="2030225"/>
            <a:ext cx="5277600" cy="1263300"/>
          </a:xfrm>
          <a:prstGeom prst="rect">
            <a:avLst/>
          </a:prstGeom>
          <a:noFill/>
          <a:ln>
            <a:noFill/>
          </a:ln>
        </p:spPr>
        <p:txBody>
          <a:bodyPr anchorCtr="0" anchor="b" bIns="91425" lIns="91425" spcFirstLastPara="1" rIns="91425" wrap="square" tIns="91425">
            <a:noAutofit/>
          </a:bodyPr>
          <a:lstStyle>
            <a:lvl1pPr lvl="0" algn="ctr">
              <a:lnSpc>
                <a:spcPct val="115000"/>
              </a:lnSpc>
              <a:spcBef>
                <a:spcPts val="0"/>
              </a:spcBef>
              <a:spcAft>
                <a:spcPts val="0"/>
              </a:spcAft>
              <a:buSzPts val="1800"/>
              <a:buNone/>
              <a:defRPr>
                <a:latin typeface="Open Sans"/>
                <a:ea typeface="Open Sans"/>
                <a:cs typeface="Open Sans"/>
                <a:sym typeface="Open Sans"/>
              </a:defRPr>
            </a:lvl1pPr>
            <a:lvl2pPr lvl="1" algn="ctr">
              <a:lnSpc>
                <a:spcPct val="115000"/>
              </a:lnSpc>
              <a:spcBef>
                <a:spcPts val="160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p:cSld name="BLANK_1_1_1">
    <p:bg>
      <p:bgPr>
        <a:gradFill>
          <a:gsLst>
            <a:gs pos="0">
              <a:schemeClr val="lt2"/>
            </a:gs>
            <a:gs pos="100000">
              <a:schemeClr val="dk1"/>
            </a:gs>
          </a:gsLst>
          <a:lin ang="0" scaled="0"/>
        </a:gradFill>
      </p:bgPr>
    </p:bg>
    <p:spTree>
      <p:nvGrpSpPr>
        <p:cNvPr id="36" name="Shape 36"/>
        <p:cNvGrpSpPr/>
        <p:nvPr/>
      </p:nvGrpSpPr>
      <p:grpSpPr>
        <a:xfrm>
          <a:off x="0" y="0"/>
          <a:ext cx="0" cy="0"/>
          <a:chOff x="0" y="0"/>
          <a:chExt cx="0" cy="0"/>
        </a:xfrm>
      </p:grpSpPr>
      <p:sp>
        <p:nvSpPr>
          <p:cNvPr id="37" name="Google Shape;37;p40"/>
          <p:cNvSpPr txBox="1"/>
          <p:nvPr>
            <p:ph type="title"/>
          </p:nvPr>
        </p:nvSpPr>
        <p:spPr>
          <a:xfrm flipH="1">
            <a:off x="720000" y="1233175"/>
            <a:ext cx="4529700" cy="14823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4200"/>
              <a:buNone/>
              <a:defRPr sz="3600"/>
            </a:lvl1pPr>
            <a:lvl2pPr lvl="1" algn="l">
              <a:lnSpc>
                <a:spcPct val="100000"/>
              </a:lnSpc>
              <a:spcBef>
                <a:spcPts val="0"/>
              </a:spcBef>
              <a:spcAft>
                <a:spcPts val="0"/>
              </a:spcAft>
              <a:buSzPts val="4200"/>
              <a:buNone/>
              <a:defRPr sz="4200"/>
            </a:lvl2pPr>
            <a:lvl3pPr lvl="2" algn="l">
              <a:lnSpc>
                <a:spcPct val="100000"/>
              </a:lnSpc>
              <a:spcBef>
                <a:spcPts val="0"/>
              </a:spcBef>
              <a:spcAft>
                <a:spcPts val="0"/>
              </a:spcAft>
              <a:buSzPts val="4200"/>
              <a:buNone/>
              <a:defRPr sz="4200"/>
            </a:lvl3pPr>
            <a:lvl4pPr lvl="3" algn="l">
              <a:lnSpc>
                <a:spcPct val="100000"/>
              </a:lnSpc>
              <a:spcBef>
                <a:spcPts val="0"/>
              </a:spcBef>
              <a:spcAft>
                <a:spcPts val="0"/>
              </a:spcAft>
              <a:buSzPts val="4200"/>
              <a:buNone/>
              <a:defRPr sz="4200"/>
            </a:lvl4pPr>
            <a:lvl5pPr lvl="4" algn="l">
              <a:lnSpc>
                <a:spcPct val="100000"/>
              </a:lnSpc>
              <a:spcBef>
                <a:spcPts val="0"/>
              </a:spcBef>
              <a:spcAft>
                <a:spcPts val="0"/>
              </a:spcAft>
              <a:buSzPts val="4200"/>
              <a:buNone/>
              <a:defRPr sz="4200"/>
            </a:lvl5pPr>
            <a:lvl6pPr lvl="5" algn="l">
              <a:lnSpc>
                <a:spcPct val="100000"/>
              </a:lnSpc>
              <a:spcBef>
                <a:spcPts val="0"/>
              </a:spcBef>
              <a:spcAft>
                <a:spcPts val="0"/>
              </a:spcAft>
              <a:buSzPts val="4200"/>
              <a:buNone/>
              <a:defRPr sz="4200"/>
            </a:lvl6pPr>
            <a:lvl7pPr lvl="6" algn="l">
              <a:lnSpc>
                <a:spcPct val="100000"/>
              </a:lnSpc>
              <a:spcBef>
                <a:spcPts val="0"/>
              </a:spcBef>
              <a:spcAft>
                <a:spcPts val="0"/>
              </a:spcAft>
              <a:buSzPts val="4200"/>
              <a:buNone/>
              <a:defRPr sz="4200"/>
            </a:lvl7pPr>
            <a:lvl8pPr lvl="7" algn="l">
              <a:lnSpc>
                <a:spcPct val="100000"/>
              </a:lnSpc>
              <a:spcBef>
                <a:spcPts val="0"/>
              </a:spcBef>
              <a:spcAft>
                <a:spcPts val="0"/>
              </a:spcAft>
              <a:buSzPts val="4200"/>
              <a:buNone/>
              <a:defRPr sz="4200"/>
            </a:lvl8pPr>
            <a:lvl9pPr lvl="8" algn="l">
              <a:lnSpc>
                <a:spcPct val="100000"/>
              </a:lnSpc>
              <a:spcBef>
                <a:spcPts val="0"/>
              </a:spcBef>
              <a:spcAft>
                <a:spcPts val="0"/>
              </a:spcAft>
              <a:buSzPts val="4200"/>
              <a:buNone/>
              <a:defRPr sz="4200"/>
            </a:lvl9pPr>
          </a:lstStyle>
          <a:p/>
        </p:txBody>
      </p:sp>
      <p:sp>
        <p:nvSpPr>
          <p:cNvPr id="38" name="Google Shape;38;p40"/>
          <p:cNvSpPr txBox="1"/>
          <p:nvPr>
            <p:ph idx="1" type="subTitle"/>
          </p:nvPr>
        </p:nvSpPr>
        <p:spPr>
          <a:xfrm flipH="1">
            <a:off x="720000" y="2715475"/>
            <a:ext cx="2909400" cy="762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100"/>
              <a:buNone/>
              <a:defRPr sz="1400">
                <a:latin typeface="Open Sans"/>
                <a:ea typeface="Open Sans"/>
                <a:cs typeface="Open Sans"/>
                <a:sym typeface="Open Sans"/>
              </a:defRPr>
            </a:lvl1pPr>
            <a:lvl2pPr lvl="1" algn="r">
              <a:lnSpc>
                <a:spcPct val="100000"/>
              </a:lnSpc>
              <a:spcBef>
                <a:spcPts val="0"/>
              </a:spcBef>
              <a:spcAft>
                <a:spcPts val="0"/>
              </a:spcAft>
              <a:buSzPts val="2100"/>
              <a:buNone/>
              <a:defRPr sz="2100"/>
            </a:lvl2pPr>
            <a:lvl3pPr lvl="2" algn="r">
              <a:lnSpc>
                <a:spcPct val="100000"/>
              </a:lnSpc>
              <a:spcBef>
                <a:spcPts val="0"/>
              </a:spcBef>
              <a:spcAft>
                <a:spcPts val="0"/>
              </a:spcAft>
              <a:buSzPts val="2100"/>
              <a:buNone/>
              <a:defRPr sz="2100"/>
            </a:lvl3pPr>
            <a:lvl4pPr lvl="3" algn="r">
              <a:lnSpc>
                <a:spcPct val="100000"/>
              </a:lnSpc>
              <a:spcBef>
                <a:spcPts val="0"/>
              </a:spcBef>
              <a:spcAft>
                <a:spcPts val="0"/>
              </a:spcAft>
              <a:buSzPts val="2100"/>
              <a:buNone/>
              <a:defRPr sz="2100"/>
            </a:lvl4pPr>
            <a:lvl5pPr lvl="4" algn="r">
              <a:lnSpc>
                <a:spcPct val="100000"/>
              </a:lnSpc>
              <a:spcBef>
                <a:spcPts val="0"/>
              </a:spcBef>
              <a:spcAft>
                <a:spcPts val="0"/>
              </a:spcAft>
              <a:buSzPts val="2100"/>
              <a:buNone/>
              <a:defRPr sz="2100"/>
            </a:lvl5pPr>
            <a:lvl6pPr lvl="5" algn="r">
              <a:lnSpc>
                <a:spcPct val="100000"/>
              </a:lnSpc>
              <a:spcBef>
                <a:spcPts val="0"/>
              </a:spcBef>
              <a:spcAft>
                <a:spcPts val="0"/>
              </a:spcAft>
              <a:buSzPts val="2100"/>
              <a:buNone/>
              <a:defRPr sz="2100"/>
            </a:lvl6pPr>
            <a:lvl7pPr lvl="6" algn="r">
              <a:lnSpc>
                <a:spcPct val="100000"/>
              </a:lnSpc>
              <a:spcBef>
                <a:spcPts val="0"/>
              </a:spcBef>
              <a:spcAft>
                <a:spcPts val="0"/>
              </a:spcAft>
              <a:buSzPts val="2100"/>
              <a:buNone/>
              <a:defRPr sz="2100"/>
            </a:lvl7pPr>
            <a:lvl8pPr lvl="7" algn="r">
              <a:lnSpc>
                <a:spcPct val="100000"/>
              </a:lnSpc>
              <a:spcBef>
                <a:spcPts val="0"/>
              </a:spcBef>
              <a:spcAft>
                <a:spcPts val="0"/>
              </a:spcAft>
              <a:buSzPts val="2100"/>
              <a:buNone/>
              <a:defRPr sz="2100"/>
            </a:lvl8pPr>
            <a:lvl9pPr lvl="8" algn="r">
              <a:lnSpc>
                <a:spcPct val="100000"/>
              </a:lnSpc>
              <a:spcBef>
                <a:spcPts val="0"/>
              </a:spcBef>
              <a:spcAft>
                <a:spcPts val="0"/>
              </a:spcAft>
              <a:buSzPts val="2100"/>
              <a:buNone/>
              <a:defRPr sz="21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SECTION_TITLE_AND_DESCRIPTION_2">
    <p:bg>
      <p:bgPr>
        <a:gradFill>
          <a:gsLst>
            <a:gs pos="0">
              <a:schemeClr val="lt2"/>
            </a:gs>
            <a:gs pos="100000">
              <a:schemeClr val="dk1"/>
            </a:gs>
          </a:gsLst>
          <a:lin ang="0" scaled="0"/>
        </a:gradFill>
      </p:bgPr>
    </p:bg>
    <p:spTree>
      <p:nvGrpSpPr>
        <p:cNvPr id="39" name="Shape 39"/>
        <p:cNvGrpSpPr/>
        <p:nvPr/>
      </p:nvGrpSpPr>
      <p:grpSpPr>
        <a:xfrm>
          <a:off x="0" y="0"/>
          <a:ext cx="0" cy="0"/>
          <a:chOff x="0" y="0"/>
          <a:chExt cx="0" cy="0"/>
        </a:xfrm>
      </p:grpSpPr>
      <p:sp>
        <p:nvSpPr>
          <p:cNvPr id="40" name="Google Shape;40;p41"/>
          <p:cNvSpPr txBox="1"/>
          <p:nvPr>
            <p:ph type="title"/>
          </p:nvPr>
        </p:nvSpPr>
        <p:spPr>
          <a:xfrm>
            <a:off x="720000" y="1233175"/>
            <a:ext cx="4461300" cy="1482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4200"/>
              <a:buNone/>
              <a:defRPr sz="30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1" name="Google Shape;41;p41"/>
          <p:cNvSpPr txBox="1"/>
          <p:nvPr>
            <p:ph idx="1" type="subTitle"/>
          </p:nvPr>
        </p:nvSpPr>
        <p:spPr>
          <a:xfrm>
            <a:off x="720000" y="2872425"/>
            <a:ext cx="4828200" cy="1591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800"/>
              <a:buFont typeface="Open Sans"/>
              <a:buChar char="●"/>
              <a:defRPr sz="1400">
                <a:latin typeface="Open Sans"/>
                <a:ea typeface="Open Sans"/>
                <a:cs typeface="Open Sans"/>
                <a:sym typeface="Open Sans"/>
              </a:defRPr>
            </a:lvl1pPr>
            <a:lvl2pPr lvl="1" algn="ctr">
              <a:lnSpc>
                <a:spcPct val="100000"/>
              </a:lnSpc>
              <a:spcBef>
                <a:spcPts val="0"/>
              </a:spcBef>
              <a:spcAft>
                <a:spcPts val="0"/>
              </a:spcAft>
              <a:buSzPts val="800"/>
              <a:buFont typeface="Open Sans"/>
              <a:buChar char="○"/>
              <a:defRPr sz="2100"/>
            </a:lvl2pPr>
            <a:lvl3pPr lvl="2" algn="ctr">
              <a:lnSpc>
                <a:spcPct val="100000"/>
              </a:lnSpc>
              <a:spcBef>
                <a:spcPts val="0"/>
              </a:spcBef>
              <a:spcAft>
                <a:spcPts val="0"/>
              </a:spcAft>
              <a:buSzPts val="800"/>
              <a:buFont typeface="Open Sans"/>
              <a:buChar char="■"/>
              <a:defRPr sz="2100"/>
            </a:lvl3pPr>
            <a:lvl4pPr lvl="3" algn="ctr">
              <a:lnSpc>
                <a:spcPct val="100000"/>
              </a:lnSpc>
              <a:spcBef>
                <a:spcPts val="0"/>
              </a:spcBef>
              <a:spcAft>
                <a:spcPts val="0"/>
              </a:spcAft>
              <a:buSzPts val="800"/>
              <a:buFont typeface="Open Sans"/>
              <a:buChar char="●"/>
              <a:defRPr sz="2100"/>
            </a:lvl4pPr>
            <a:lvl5pPr lvl="4" algn="ctr">
              <a:lnSpc>
                <a:spcPct val="100000"/>
              </a:lnSpc>
              <a:spcBef>
                <a:spcPts val="0"/>
              </a:spcBef>
              <a:spcAft>
                <a:spcPts val="0"/>
              </a:spcAft>
              <a:buSzPts val="1100"/>
              <a:buFont typeface="Open Sans"/>
              <a:buChar char="○"/>
              <a:defRPr sz="2100"/>
            </a:lvl5pPr>
            <a:lvl6pPr lvl="5" algn="ctr">
              <a:lnSpc>
                <a:spcPct val="100000"/>
              </a:lnSpc>
              <a:spcBef>
                <a:spcPts val="0"/>
              </a:spcBef>
              <a:spcAft>
                <a:spcPts val="0"/>
              </a:spcAft>
              <a:buSzPts val="1100"/>
              <a:buFont typeface="Open Sans"/>
              <a:buChar char="■"/>
              <a:defRPr sz="2100"/>
            </a:lvl6pPr>
            <a:lvl7pPr lvl="6" algn="ctr">
              <a:lnSpc>
                <a:spcPct val="100000"/>
              </a:lnSpc>
              <a:spcBef>
                <a:spcPts val="0"/>
              </a:spcBef>
              <a:spcAft>
                <a:spcPts val="0"/>
              </a:spcAft>
              <a:buSzPts val="700"/>
              <a:buFont typeface="Open Sans"/>
              <a:buChar char="●"/>
              <a:defRPr sz="2100"/>
            </a:lvl7pPr>
            <a:lvl8pPr lvl="7" algn="ctr">
              <a:lnSpc>
                <a:spcPct val="100000"/>
              </a:lnSpc>
              <a:spcBef>
                <a:spcPts val="0"/>
              </a:spcBef>
              <a:spcAft>
                <a:spcPts val="0"/>
              </a:spcAft>
              <a:buSzPts val="700"/>
              <a:buFont typeface="Open Sans"/>
              <a:buChar char="○"/>
              <a:defRPr sz="2100"/>
            </a:lvl8pPr>
            <a:lvl9pPr lvl="8" algn="ctr">
              <a:lnSpc>
                <a:spcPct val="100000"/>
              </a:lnSpc>
              <a:spcBef>
                <a:spcPts val="0"/>
              </a:spcBef>
              <a:spcAft>
                <a:spcPts val="0"/>
              </a:spcAft>
              <a:buSzPts val="600"/>
              <a:buFont typeface="Open Sans"/>
              <a:buChar char="■"/>
              <a:defRPr sz="21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gradFill>
          <a:gsLst>
            <a:gs pos="0">
              <a:schemeClr val="dk1"/>
            </a:gs>
            <a:gs pos="100000">
              <a:schemeClr val="lt2"/>
            </a:gs>
          </a:gsLst>
          <a:lin ang="2698631" scaled="0"/>
        </a:gradFill>
      </p:bgPr>
    </p:bg>
    <p:spTree>
      <p:nvGrpSpPr>
        <p:cNvPr id="42" name="Shape 42"/>
        <p:cNvGrpSpPr/>
        <p:nvPr/>
      </p:nvGrpSpPr>
      <p:grpSpPr>
        <a:xfrm>
          <a:off x="0" y="0"/>
          <a:ext cx="0" cy="0"/>
          <a:chOff x="0" y="0"/>
          <a:chExt cx="0" cy="0"/>
        </a:xfrm>
      </p:grpSpPr>
      <p:sp>
        <p:nvSpPr>
          <p:cNvPr id="43" name="Google Shape;43;p42"/>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44" name="Google Shape;44;p42"/>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atin typeface="Open Sans"/>
                <a:ea typeface="Open Sans"/>
                <a:cs typeface="Open Sans"/>
                <a:sym typeface="Open Sans"/>
              </a:defRPr>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gradFill>
          <a:gsLst>
            <a:gs pos="0">
              <a:schemeClr val="dk1"/>
            </a:gs>
            <a:gs pos="100000">
              <a:schemeClr val="lt2"/>
            </a:gs>
          </a:gsLst>
          <a:lin ang="2698631" scaled="0"/>
        </a:gradFill>
      </p:bgPr>
    </p:bg>
    <p:spTree>
      <p:nvGrpSpPr>
        <p:cNvPr id="45" name="Shape 45"/>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8.xml"/><Relationship Id="rId10" Type="http://schemas.openxmlformats.org/officeDocument/2006/relationships/slideLayout" Target="../slideLayouts/slideLayout7.xml"/><Relationship Id="rId13" Type="http://schemas.openxmlformats.org/officeDocument/2006/relationships/theme" Target="../theme/theme1.xml"/><Relationship Id="rId12" Type="http://schemas.openxmlformats.org/officeDocument/2006/relationships/slideLayout" Target="../slideLayouts/slideLayout9.xml"/><Relationship Id="rId1" Type="http://schemas.openxmlformats.org/officeDocument/2006/relationships/image" Target="../media/image16.png"/><Relationship Id="rId2" Type="http://schemas.openxmlformats.org/officeDocument/2006/relationships/image" Target="../media/image13.jpg"/><Relationship Id="rId3" Type="http://schemas.openxmlformats.org/officeDocument/2006/relationships/image" Target="../media/image4.jpg"/><Relationship Id="rId4" Type="http://schemas.openxmlformats.org/officeDocument/2006/relationships/slideLayout" Target="../slideLayouts/slideLayout1.xml"/><Relationship Id="rId9" Type="http://schemas.openxmlformats.org/officeDocument/2006/relationships/slideLayout" Target="../slideLayouts/slideLayout6.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3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lt1"/>
              </a:buClr>
              <a:buSzPts val="2800"/>
              <a:buFont typeface="Montserrat"/>
              <a:buNone/>
              <a:defRPr b="1" i="0" sz="28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2pPr>
            <a:lvl3pPr lvl="2"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3pPr>
            <a:lvl4pPr lvl="3"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4pPr>
            <a:lvl5pPr lvl="4"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5pPr>
            <a:lvl6pPr lvl="5"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6pPr>
            <a:lvl7pPr lvl="6"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7pPr>
            <a:lvl8pPr lvl="7"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8pPr>
            <a:lvl9pPr lvl="8"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9pPr>
          </a:lstStyle>
          <a:p/>
        </p:txBody>
      </p:sp>
      <p:sp>
        <p:nvSpPr>
          <p:cNvPr id="7" name="Google Shape;7;p3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1pPr>
            <a:lvl2pPr indent="-317500" lvl="1" marL="914400" marR="0" rtl="0" algn="l">
              <a:lnSpc>
                <a:spcPct val="115000"/>
              </a:lnSpc>
              <a:spcBef>
                <a:spcPts val="16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2pPr>
            <a:lvl3pPr indent="-317500" lvl="2" marL="1371600" marR="0" rtl="0" algn="l">
              <a:lnSpc>
                <a:spcPct val="115000"/>
              </a:lnSpc>
              <a:spcBef>
                <a:spcPts val="16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115000"/>
              </a:lnSpc>
              <a:spcBef>
                <a:spcPts val="16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4pPr>
            <a:lvl5pPr indent="-317500" lvl="4" marL="2286000" marR="0" rtl="0" algn="l">
              <a:lnSpc>
                <a:spcPct val="115000"/>
              </a:lnSpc>
              <a:spcBef>
                <a:spcPts val="16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5pPr>
            <a:lvl6pPr indent="-317500" lvl="5" marL="2743200" marR="0" rtl="0" algn="l">
              <a:lnSpc>
                <a:spcPct val="115000"/>
              </a:lnSpc>
              <a:spcBef>
                <a:spcPts val="16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6pPr>
            <a:lvl7pPr indent="-317500" lvl="6" marL="3200400" marR="0" rtl="0" algn="l">
              <a:lnSpc>
                <a:spcPct val="115000"/>
              </a:lnSpc>
              <a:spcBef>
                <a:spcPts val="16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7pPr>
            <a:lvl8pPr indent="-317500" lvl="7" marL="3657600" marR="0" rtl="0" algn="l">
              <a:lnSpc>
                <a:spcPct val="115000"/>
              </a:lnSpc>
              <a:spcBef>
                <a:spcPts val="16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8pPr>
            <a:lvl9pPr indent="-317500" lvl="8" marL="4114800" marR="0" rtl="0" algn="l">
              <a:lnSpc>
                <a:spcPct val="115000"/>
              </a:lnSpc>
              <a:spcBef>
                <a:spcPts val="1600"/>
              </a:spcBef>
              <a:spcAft>
                <a:spcPts val="1600"/>
              </a:spcAft>
              <a:buClr>
                <a:schemeClr val="lt1"/>
              </a:buClr>
              <a:buSzPts val="1400"/>
              <a:buFont typeface="Arial"/>
              <a:buChar char="■"/>
              <a:defRPr b="0" i="0" sz="1400" u="none" cap="none" strike="noStrike">
                <a:solidFill>
                  <a:schemeClr val="lt1"/>
                </a:solidFill>
                <a:latin typeface="Arial"/>
                <a:ea typeface="Arial"/>
                <a:cs typeface="Arial"/>
                <a:sym typeface="Arial"/>
              </a:defRPr>
            </a:lvl9pPr>
          </a:lstStyle>
          <a:p/>
        </p:txBody>
      </p:sp>
      <p:sp>
        <p:nvSpPr>
          <p:cNvPr id="8" name="Google Shape;8;p34"/>
          <p:cNvSpPr txBox="1"/>
          <p:nvPr/>
        </p:nvSpPr>
        <p:spPr>
          <a:xfrm>
            <a:off x="8155641" y="4655872"/>
            <a:ext cx="786653"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600" u="none" cap="none" strike="noStrike">
                <a:solidFill>
                  <a:srgbClr val="1F2126"/>
                </a:solidFill>
                <a:latin typeface="Arial"/>
                <a:ea typeface="Arial"/>
                <a:cs typeface="Arial"/>
                <a:sym typeface="Arial"/>
              </a:rPr>
              <a:t>-</a:t>
            </a:r>
            <a:fld id="{00000000-1234-1234-1234-123412341234}" type="slidenum">
              <a:rPr b="0" i="0" lang="de-DE" sz="1600" u="none" cap="none" strike="noStrike">
                <a:solidFill>
                  <a:srgbClr val="1F2126"/>
                </a:solidFill>
                <a:latin typeface="Arial"/>
                <a:ea typeface="Arial"/>
                <a:cs typeface="Arial"/>
                <a:sym typeface="Arial"/>
              </a:rPr>
              <a:t>‹#›</a:t>
            </a:fld>
            <a:r>
              <a:rPr b="0" i="0" lang="de-DE" sz="1600" u="none" cap="none" strike="noStrike">
                <a:solidFill>
                  <a:srgbClr val="1F2126"/>
                </a:solidFill>
                <a:latin typeface="Arial"/>
                <a:ea typeface="Arial"/>
                <a:cs typeface="Arial"/>
                <a:sym typeface="Arial"/>
              </a:rPr>
              <a:t>-</a:t>
            </a:r>
            <a:endParaRPr b="0" i="0" sz="1600" u="none" cap="none" strike="noStrike">
              <a:solidFill>
                <a:srgbClr val="1F2126"/>
              </a:solidFill>
              <a:latin typeface="Arial"/>
              <a:ea typeface="Arial"/>
              <a:cs typeface="Arial"/>
              <a:sym typeface="Arial"/>
            </a:endParaRPr>
          </a:p>
        </p:txBody>
      </p:sp>
      <p:pic>
        <p:nvPicPr>
          <p:cNvPr id="9" name="Google Shape;9;p34"/>
          <p:cNvPicPr preferRelativeResize="0"/>
          <p:nvPr/>
        </p:nvPicPr>
        <p:blipFill rotWithShape="1">
          <a:blip r:embed="rId1">
            <a:alphaModFix/>
          </a:blip>
          <a:srcRect b="0" l="0" r="0" t="0"/>
          <a:stretch/>
        </p:blipFill>
        <p:spPr>
          <a:xfrm>
            <a:off x="6807458" y="36752"/>
            <a:ext cx="2070292" cy="474357"/>
          </a:xfrm>
          <a:prstGeom prst="rect">
            <a:avLst/>
          </a:prstGeom>
          <a:noFill/>
          <a:ln>
            <a:noFill/>
          </a:ln>
        </p:spPr>
      </p:pic>
      <p:pic>
        <p:nvPicPr>
          <p:cNvPr descr="Text&#10;&#10;Description automatically generated with medium confidence" id="10" name="Google Shape;10;p34"/>
          <p:cNvPicPr preferRelativeResize="0"/>
          <p:nvPr/>
        </p:nvPicPr>
        <p:blipFill rotWithShape="1">
          <a:blip r:embed="rId2">
            <a:alphaModFix/>
          </a:blip>
          <a:srcRect b="0" l="0" r="0" t="0"/>
          <a:stretch/>
        </p:blipFill>
        <p:spPr>
          <a:xfrm>
            <a:off x="266250" y="71894"/>
            <a:ext cx="1778558" cy="373131"/>
          </a:xfrm>
          <a:prstGeom prst="rect">
            <a:avLst/>
          </a:prstGeom>
          <a:noFill/>
          <a:ln>
            <a:noFill/>
          </a:ln>
        </p:spPr>
      </p:pic>
      <p:sp>
        <p:nvSpPr>
          <p:cNvPr id="11" name="Google Shape;11;p34"/>
          <p:cNvSpPr txBox="1"/>
          <p:nvPr/>
        </p:nvSpPr>
        <p:spPr>
          <a:xfrm>
            <a:off x="1887416" y="4655872"/>
            <a:ext cx="6065656" cy="31803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baseline="30000" i="0" lang="de-DE" sz="1100" u="none" cap="none" strike="noStrike">
                <a:solidFill>
                  <a:srgbClr val="000000"/>
                </a:solidFill>
                <a:latin typeface="Noto Sans"/>
                <a:ea typeface="Noto Sans"/>
                <a:cs typeface="Noto Sans"/>
                <a:sym typeface="Noto Sans"/>
              </a:rPr>
              <a:t>“The European Commission’s support of this publication does not constitute an endorsement of the contents, which reflect the views only of the authors, and the Commission can not be held responsible for any use which may be made of the information therein.” </a:t>
            </a:r>
            <a:endParaRPr/>
          </a:p>
        </p:txBody>
      </p:sp>
      <p:pic>
        <p:nvPicPr>
          <p:cNvPr id="12" name="Google Shape;12;p34"/>
          <p:cNvPicPr preferRelativeResize="0"/>
          <p:nvPr/>
        </p:nvPicPr>
        <p:blipFill rotWithShape="1">
          <a:blip r:embed="rId3">
            <a:alphaModFix/>
          </a:blip>
          <a:srcRect b="0" l="0" r="0" t="0"/>
          <a:stretch/>
        </p:blipFill>
        <p:spPr>
          <a:xfrm>
            <a:off x="201706" y="4667252"/>
            <a:ext cx="838200" cy="2952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8.png"/><Relationship Id="rId4" Type="http://schemas.openxmlformats.org/officeDocument/2006/relationships/image" Target="../media/image12.png"/><Relationship Id="rId5" Type="http://schemas.openxmlformats.org/officeDocument/2006/relationships/image" Target="../media/image1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hyperlink" Target="https://www.createwebquest.com/life-martin-luther-king-jr" TargetMode="External"/><Relationship Id="rId4"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image" Target="../media/image1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6.png"/><Relationship Id="rId4" Type="http://schemas.openxmlformats.org/officeDocument/2006/relationships/image" Target="../media/image9.png"/><Relationship Id="rId5"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9" name="Shape 49"/>
        <p:cNvGrpSpPr/>
        <p:nvPr/>
      </p:nvGrpSpPr>
      <p:grpSpPr>
        <a:xfrm>
          <a:off x="0" y="0"/>
          <a:ext cx="0" cy="0"/>
          <a:chOff x="0" y="0"/>
          <a:chExt cx="0" cy="0"/>
        </a:xfrm>
      </p:grpSpPr>
      <p:sp>
        <p:nvSpPr>
          <p:cNvPr id="50" name="Google Shape;50;p1"/>
          <p:cNvSpPr txBox="1"/>
          <p:nvPr/>
        </p:nvSpPr>
        <p:spPr>
          <a:xfrm>
            <a:off x="0" y="2571750"/>
            <a:ext cx="9143999" cy="136747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lt1"/>
              </a:buClr>
              <a:buSzPts val="3600"/>
              <a:buFont typeface="Montserrat"/>
              <a:buNone/>
            </a:pPr>
            <a:r>
              <a:rPr b="1" i="0" lang="de-DE" sz="2400" u="none" cap="none" strike="noStrike">
                <a:solidFill>
                  <a:srgbClr val="1F2126"/>
                </a:solidFill>
                <a:latin typeface="Montserrat"/>
                <a:ea typeface="Montserrat"/>
                <a:cs typeface="Montserrat"/>
                <a:sym typeface="Montserrat"/>
              </a:rPr>
              <a:t>In-Service Training Programme</a:t>
            </a:r>
            <a:br>
              <a:rPr b="1" i="0" lang="de-DE" sz="2400" u="none" cap="none" strike="noStrike">
                <a:solidFill>
                  <a:srgbClr val="1F2126"/>
                </a:solidFill>
                <a:latin typeface="Montserrat"/>
                <a:ea typeface="Montserrat"/>
                <a:cs typeface="Montserrat"/>
                <a:sym typeface="Montserrat"/>
              </a:rPr>
            </a:br>
            <a:r>
              <a:rPr b="1" i="0" lang="de-DE" sz="2400" u="none" cap="none" strike="noStrike">
                <a:solidFill>
                  <a:srgbClr val="1F2126"/>
                </a:solidFill>
                <a:latin typeface="Montserrat"/>
                <a:ea typeface="Montserrat"/>
                <a:cs typeface="Montserrat"/>
                <a:sym typeface="Montserrat"/>
              </a:rPr>
              <a:t>and Toolkit for Validation of Skills</a:t>
            </a:r>
            <a:br>
              <a:rPr b="0" i="0" lang="de-DE" sz="2400" u="none" cap="none" strike="noStrike">
                <a:solidFill>
                  <a:srgbClr val="1F2126"/>
                </a:solidFill>
                <a:latin typeface="Montserrat"/>
                <a:ea typeface="Montserrat"/>
                <a:cs typeface="Montserrat"/>
                <a:sym typeface="Montserrat"/>
              </a:rPr>
            </a:br>
            <a:br>
              <a:rPr b="0" i="0" lang="de-DE" sz="1000" u="none" cap="none" strike="noStrike">
                <a:solidFill>
                  <a:srgbClr val="1F2126"/>
                </a:solidFill>
                <a:latin typeface="Montserrat"/>
                <a:ea typeface="Montserrat"/>
                <a:cs typeface="Montserrat"/>
                <a:sym typeface="Montserrat"/>
              </a:rPr>
            </a:br>
            <a:r>
              <a:rPr b="1" i="0" lang="de-DE" sz="2000" u="none" cap="none" strike="noStrike">
                <a:solidFill>
                  <a:srgbClr val="1F2126"/>
                </a:solidFill>
                <a:latin typeface="Montserrat"/>
                <a:ea typeface="Montserrat"/>
                <a:cs typeface="Montserrat"/>
                <a:sym typeface="Montserrat"/>
              </a:rPr>
              <a:t>Part A: Building the digital pedagogic skills for VET tutors</a:t>
            </a:r>
            <a:br>
              <a:rPr b="1" i="0" lang="de-DE" sz="2000" u="none" cap="none" strike="noStrike">
                <a:solidFill>
                  <a:srgbClr val="1F2126"/>
                </a:solidFill>
                <a:latin typeface="Montserrat"/>
                <a:ea typeface="Montserrat"/>
                <a:cs typeface="Montserrat"/>
                <a:sym typeface="Montserrat"/>
              </a:rPr>
            </a:br>
            <a:r>
              <a:rPr b="1" i="0" lang="de-DE" sz="2000" u="none" cap="none" strike="noStrike">
                <a:solidFill>
                  <a:srgbClr val="1F2126"/>
                </a:solidFill>
                <a:latin typeface="Montserrat"/>
                <a:ea typeface="Montserrat"/>
                <a:cs typeface="Montserrat"/>
                <a:sym typeface="Montserrat"/>
              </a:rPr>
              <a:t> </a:t>
            </a:r>
            <a:r>
              <a:rPr b="1" i="0" lang="de-DE" sz="2000" u="none" cap="none" strike="noStrike">
                <a:solidFill>
                  <a:schemeClr val="dk1"/>
                </a:solidFill>
                <a:latin typeface="Montserrat"/>
                <a:ea typeface="Montserrat"/>
                <a:cs typeface="Montserrat"/>
                <a:sym typeface="Montserrat"/>
              </a:rPr>
              <a:t>Module D: WebQuests as learning frameworks!</a:t>
            </a:r>
            <a:endParaRPr b="1" i="0" sz="2000" u="none" cap="none" strike="noStrike">
              <a:solidFill>
                <a:schemeClr val="dk1"/>
              </a:solidFill>
              <a:highlight>
                <a:srgbClr val="FFFF00"/>
              </a:highlight>
              <a:latin typeface="Montserrat"/>
              <a:ea typeface="Montserrat"/>
              <a:cs typeface="Montserrat"/>
              <a:sym typeface="Montserrat"/>
            </a:endParaRPr>
          </a:p>
        </p:txBody>
      </p:sp>
      <p:pic>
        <p:nvPicPr>
          <p:cNvPr id="51" name="Google Shape;51;p1"/>
          <p:cNvPicPr preferRelativeResize="0"/>
          <p:nvPr/>
        </p:nvPicPr>
        <p:blipFill rotWithShape="1">
          <a:blip r:embed="rId3">
            <a:alphaModFix/>
          </a:blip>
          <a:srcRect b="0" l="0" r="0" t="0"/>
          <a:stretch/>
        </p:blipFill>
        <p:spPr>
          <a:xfrm>
            <a:off x="1587896" y="1070218"/>
            <a:ext cx="5968208" cy="136747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10"/>
          <p:cNvSpPr txBox="1"/>
          <p:nvPr>
            <p:ph type="ctrTitle"/>
          </p:nvPr>
        </p:nvSpPr>
        <p:spPr>
          <a:xfrm>
            <a:off x="719999" y="1683965"/>
            <a:ext cx="6670152" cy="23406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5200"/>
              <a:buNone/>
            </a:pPr>
            <a:r>
              <a:rPr lang="de-DE">
                <a:solidFill>
                  <a:schemeClr val="lt1"/>
                </a:solidFill>
              </a:rPr>
              <a:t>A2:</a:t>
            </a:r>
            <a:br>
              <a:rPr lang="de-DE">
                <a:solidFill>
                  <a:srgbClr val="FFFF00"/>
                </a:solidFill>
              </a:rPr>
            </a:br>
            <a:r>
              <a:rPr lang="de-DE">
                <a:solidFill>
                  <a:schemeClr val="lt1"/>
                </a:solidFill>
              </a:rPr>
              <a:t>Use and Design of </a:t>
            </a:r>
            <a:r>
              <a:rPr lang="de-DE">
                <a:solidFill>
                  <a:srgbClr val="FFFF00"/>
                </a:solidFill>
              </a:rPr>
              <a:t>WebQuests!</a:t>
            </a:r>
            <a:endParaRPr b="1">
              <a:solidFill>
                <a:srgbClr val="FFFF00"/>
              </a:solidFill>
            </a:endParaRPr>
          </a:p>
        </p:txBody>
      </p:sp>
      <p:grpSp>
        <p:nvGrpSpPr>
          <p:cNvPr id="158" name="Google Shape;158;p10"/>
          <p:cNvGrpSpPr/>
          <p:nvPr/>
        </p:nvGrpSpPr>
        <p:grpSpPr>
          <a:xfrm>
            <a:off x="4094400" y="4423496"/>
            <a:ext cx="808500" cy="92100"/>
            <a:chOff x="3570750" y="4704850"/>
            <a:chExt cx="808500" cy="92100"/>
          </a:xfrm>
        </p:grpSpPr>
        <p:sp>
          <p:nvSpPr>
            <p:cNvPr id="159" name="Google Shape;159;p10"/>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10"/>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10"/>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10"/>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163" name="Google Shape;163;p10"/>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10"/>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10"/>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1"/>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Reasons to use and design </a:t>
            </a:r>
            <a:r>
              <a:rPr b="1" lang="de-DE">
                <a:solidFill>
                  <a:srgbClr val="FFFF00"/>
                </a:solidFill>
              </a:rPr>
              <a:t>WebQuests:</a:t>
            </a:r>
            <a:endParaRPr b="1"/>
          </a:p>
          <a:p>
            <a:pPr indent="-342900" lvl="0" marL="457200" rtl="0" algn="l">
              <a:lnSpc>
                <a:spcPct val="100000"/>
              </a:lnSpc>
              <a:spcBef>
                <a:spcPts val="0"/>
              </a:spcBef>
              <a:spcAft>
                <a:spcPts val="0"/>
              </a:spcAft>
              <a:buSzPts val="2800"/>
              <a:buNone/>
            </a:pPr>
            <a:r>
              <a:rPr lang="de-DE"/>
              <a:t> </a:t>
            </a:r>
            <a:endParaRPr/>
          </a:p>
          <a:p>
            <a:pPr indent="-514350" lvl="0" marL="628650" rtl="0" algn="l">
              <a:lnSpc>
                <a:spcPct val="100000"/>
              </a:lnSpc>
              <a:spcBef>
                <a:spcPts val="0"/>
              </a:spcBef>
              <a:spcAft>
                <a:spcPts val="0"/>
              </a:spcAft>
              <a:buSzPts val="2800"/>
              <a:buAutoNum type="arabicPeriod"/>
            </a:pPr>
            <a:r>
              <a:rPr b="1" lang="de-DE" sz="2400">
                <a:solidFill>
                  <a:srgbClr val="FFFF00"/>
                </a:solidFill>
              </a:rPr>
              <a:t>Bringing contemporary ideas into the classroom</a:t>
            </a:r>
            <a:endParaRPr/>
          </a:p>
          <a:p>
            <a:pPr indent="-514350" lvl="0" marL="628650" rtl="0" algn="l">
              <a:lnSpc>
                <a:spcPct val="100000"/>
              </a:lnSpc>
              <a:spcBef>
                <a:spcPts val="0"/>
              </a:spcBef>
              <a:spcAft>
                <a:spcPts val="0"/>
              </a:spcAft>
              <a:buSzPts val="2800"/>
              <a:buAutoNum type="arabicPeriod"/>
            </a:pPr>
            <a:r>
              <a:rPr b="1" lang="de-DE" sz="2400">
                <a:solidFill>
                  <a:srgbClr val="FFFF00"/>
                </a:solidFill>
              </a:rPr>
              <a:t>Evaluating history, topics or events</a:t>
            </a:r>
            <a:endParaRPr/>
          </a:p>
          <a:p>
            <a:pPr indent="-514350" lvl="0" marL="628650" rtl="0" algn="l">
              <a:lnSpc>
                <a:spcPct val="100000"/>
              </a:lnSpc>
              <a:spcBef>
                <a:spcPts val="0"/>
              </a:spcBef>
              <a:spcAft>
                <a:spcPts val="0"/>
              </a:spcAft>
              <a:buSzPts val="2800"/>
              <a:buAutoNum type="arabicPeriod"/>
            </a:pPr>
            <a:r>
              <a:rPr b="1" lang="de-DE" sz="2400">
                <a:solidFill>
                  <a:srgbClr val="FFFF00"/>
                </a:solidFill>
              </a:rPr>
              <a:t>Creation of a product</a:t>
            </a:r>
            <a:endParaRPr/>
          </a:p>
          <a:p>
            <a:pPr indent="-514350" lvl="0" marL="628650" rtl="0" algn="l">
              <a:lnSpc>
                <a:spcPct val="100000"/>
              </a:lnSpc>
              <a:spcBef>
                <a:spcPts val="0"/>
              </a:spcBef>
              <a:spcAft>
                <a:spcPts val="0"/>
              </a:spcAft>
              <a:buSzPts val="2800"/>
              <a:buAutoNum type="arabicPeriod"/>
            </a:pPr>
            <a:r>
              <a:rPr b="1" lang="de-DE" sz="2400">
                <a:solidFill>
                  <a:srgbClr val="FFFF00"/>
                </a:solidFill>
              </a:rPr>
              <a:t>Dealing with authentic life situations</a:t>
            </a:r>
            <a:endParaRPr/>
          </a:p>
          <a:p>
            <a:pPr indent="-514350" lvl="0" marL="628650" rtl="0" algn="l">
              <a:lnSpc>
                <a:spcPct val="100000"/>
              </a:lnSpc>
              <a:spcBef>
                <a:spcPts val="0"/>
              </a:spcBef>
              <a:spcAft>
                <a:spcPts val="0"/>
              </a:spcAft>
              <a:buSzPts val="2800"/>
              <a:buAutoNum type="arabicPeriod"/>
            </a:pPr>
            <a:r>
              <a:rPr b="1" lang="de-DE" sz="2400">
                <a:solidFill>
                  <a:srgbClr val="FFFF00"/>
                </a:solidFill>
              </a:rPr>
              <a:t>Foster motivation and imagination</a:t>
            </a:r>
            <a:endParaRPr/>
          </a:p>
          <a:p>
            <a:pPr indent="0" lvl="0" marL="114300" rtl="0" algn="l">
              <a:lnSpc>
                <a:spcPct val="100000"/>
              </a:lnSpc>
              <a:spcBef>
                <a:spcPts val="0"/>
              </a:spcBef>
              <a:spcAft>
                <a:spcPts val="0"/>
              </a:spcAft>
              <a:buSzPts val="2800"/>
              <a:buNone/>
            </a:pPr>
            <a:r>
              <a:t/>
            </a:r>
            <a:endParaRPr sz="1200">
              <a:solidFill>
                <a:srgbClr val="FFFF00"/>
              </a:solidFill>
            </a:endParaRPr>
          </a:p>
        </p:txBody>
      </p:sp>
      <p:grpSp>
        <p:nvGrpSpPr>
          <p:cNvPr id="171" name="Google Shape;171;p11"/>
          <p:cNvGrpSpPr/>
          <p:nvPr/>
        </p:nvGrpSpPr>
        <p:grpSpPr>
          <a:xfrm>
            <a:off x="4094400" y="4423496"/>
            <a:ext cx="808500" cy="92100"/>
            <a:chOff x="3570750" y="4704850"/>
            <a:chExt cx="808500" cy="92100"/>
          </a:xfrm>
        </p:grpSpPr>
        <p:sp>
          <p:nvSpPr>
            <p:cNvPr id="172" name="Google Shape;172;p11"/>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11"/>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11"/>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11"/>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cxnSp>
        <p:nvCxnSpPr>
          <p:cNvPr id="176" name="Google Shape;176;p11"/>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177" name="Google Shape;177;p11"/>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11"/>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11"/>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11"/>
          <p:cNvSpPr/>
          <p:nvPr/>
        </p:nvSpPr>
        <p:spPr>
          <a:xfrm>
            <a:off x="940947" y="3624454"/>
            <a:ext cx="8875712"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200" u="none" cap="none" strike="noStrike">
                <a:solidFill>
                  <a:srgbClr val="FFFF00"/>
                </a:solidFill>
                <a:latin typeface="Arial"/>
                <a:ea typeface="Arial"/>
                <a:cs typeface="Arial"/>
                <a:sym typeface="Arial"/>
              </a:rPr>
              <a:t>Fernandez, S. / Steward, T. / Hill, E. (2022):</a:t>
            </a:r>
            <a:br>
              <a:rPr b="0" i="0" lang="de-DE" sz="1200" u="none" cap="none" strike="noStrike">
                <a:solidFill>
                  <a:srgbClr val="FFFF00"/>
                </a:solidFill>
                <a:latin typeface="Arial"/>
                <a:ea typeface="Arial"/>
                <a:cs typeface="Arial"/>
                <a:sym typeface="Arial"/>
              </a:rPr>
            </a:br>
            <a:r>
              <a:rPr b="0" i="0" lang="de-DE" sz="1200" u="none" cap="none" strike="noStrike">
                <a:solidFill>
                  <a:srgbClr val="FFFF00"/>
                </a:solidFill>
                <a:latin typeface="Arial"/>
                <a:ea typeface="Arial"/>
                <a:cs typeface="Arial"/>
                <a:sym typeface="Arial"/>
              </a:rPr>
              <a:t>WebQuests in Online Learning. http://www2.hawaii.edu/~erikhill/learningobjects_webquest/index.html</a:t>
            </a:r>
            <a:endParaRPr b="0" i="0" sz="1200" u="none" cap="none" strike="noStrike">
              <a:solidFill>
                <a:srgbClr val="FFFF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2"/>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Design I: </a:t>
            </a:r>
            <a:r>
              <a:rPr b="1" lang="de-DE">
                <a:solidFill>
                  <a:srgbClr val="FFFF00"/>
                </a:solidFill>
              </a:rPr>
              <a:t>Tasks for learners within a WebQuest:</a:t>
            </a:r>
            <a:endParaRPr b="1"/>
          </a:p>
          <a:p>
            <a:pPr indent="-342900" lvl="0" marL="457200" rtl="0" algn="l">
              <a:lnSpc>
                <a:spcPct val="100000"/>
              </a:lnSpc>
              <a:spcBef>
                <a:spcPts val="0"/>
              </a:spcBef>
              <a:spcAft>
                <a:spcPts val="0"/>
              </a:spcAft>
              <a:buSzPts val="2800"/>
              <a:buNone/>
            </a:pPr>
            <a:r>
              <a:rPr lang="de-DE"/>
              <a:t> </a:t>
            </a:r>
            <a:endParaRPr/>
          </a:p>
          <a:p>
            <a:pPr indent="-457200" lvl="0" marL="571500" rtl="0" algn="l">
              <a:lnSpc>
                <a:spcPct val="100000"/>
              </a:lnSpc>
              <a:spcBef>
                <a:spcPts val="0"/>
              </a:spcBef>
              <a:spcAft>
                <a:spcPts val="0"/>
              </a:spcAft>
              <a:buSzPts val="2800"/>
              <a:buFont typeface="Arial"/>
              <a:buChar char="•"/>
            </a:pPr>
            <a:r>
              <a:rPr lang="de-DE" sz="2400">
                <a:solidFill>
                  <a:srgbClr val="FFFF00"/>
                </a:solidFill>
              </a:rPr>
              <a:t>Retelling tasks</a:t>
            </a:r>
            <a:endParaRPr/>
          </a:p>
          <a:p>
            <a:pPr indent="-457200" lvl="0" marL="571500" rtl="0" algn="l">
              <a:lnSpc>
                <a:spcPct val="100000"/>
              </a:lnSpc>
              <a:spcBef>
                <a:spcPts val="0"/>
              </a:spcBef>
              <a:spcAft>
                <a:spcPts val="0"/>
              </a:spcAft>
              <a:buSzPts val="2800"/>
              <a:buFont typeface="Arial"/>
              <a:buChar char="•"/>
            </a:pPr>
            <a:r>
              <a:rPr lang="de-DE" sz="2400">
                <a:solidFill>
                  <a:srgbClr val="FFFF00"/>
                </a:solidFill>
              </a:rPr>
              <a:t>Compilation tasks</a:t>
            </a:r>
            <a:endParaRPr/>
          </a:p>
          <a:p>
            <a:pPr indent="-457200" lvl="0" marL="571500" rtl="0" algn="l">
              <a:lnSpc>
                <a:spcPct val="100000"/>
              </a:lnSpc>
              <a:spcBef>
                <a:spcPts val="0"/>
              </a:spcBef>
              <a:spcAft>
                <a:spcPts val="0"/>
              </a:spcAft>
              <a:buSzPts val="2800"/>
              <a:buFont typeface="Arial"/>
              <a:buChar char="•"/>
            </a:pPr>
            <a:r>
              <a:rPr lang="de-DE" sz="2400">
                <a:solidFill>
                  <a:srgbClr val="FFFF00"/>
                </a:solidFill>
              </a:rPr>
              <a:t>Journalistic tasks</a:t>
            </a:r>
            <a:endParaRPr/>
          </a:p>
          <a:p>
            <a:pPr indent="-457200" lvl="0" marL="571500" rtl="0" algn="l">
              <a:lnSpc>
                <a:spcPct val="100000"/>
              </a:lnSpc>
              <a:spcBef>
                <a:spcPts val="0"/>
              </a:spcBef>
              <a:spcAft>
                <a:spcPts val="0"/>
              </a:spcAft>
              <a:buSzPts val="2800"/>
              <a:buFont typeface="Arial"/>
              <a:buChar char="•"/>
            </a:pPr>
            <a:r>
              <a:rPr lang="de-DE" sz="2400">
                <a:solidFill>
                  <a:srgbClr val="FFFF00"/>
                </a:solidFill>
              </a:rPr>
              <a:t>Persuasion tasks</a:t>
            </a:r>
            <a:endParaRPr/>
          </a:p>
          <a:p>
            <a:pPr indent="-457200" lvl="0" marL="571500" rtl="0" algn="l">
              <a:lnSpc>
                <a:spcPct val="100000"/>
              </a:lnSpc>
              <a:spcBef>
                <a:spcPts val="0"/>
              </a:spcBef>
              <a:spcAft>
                <a:spcPts val="0"/>
              </a:spcAft>
              <a:buSzPts val="2800"/>
              <a:buFont typeface="Arial"/>
              <a:buChar char="•"/>
            </a:pPr>
            <a:r>
              <a:rPr lang="de-DE" sz="2400">
                <a:solidFill>
                  <a:srgbClr val="FFFF00"/>
                </a:solidFill>
              </a:rPr>
              <a:t>Design tasks</a:t>
            </a:r>
            <a:endParaRPr/>
          </a:p>
          <a:p>
            <a:pPr indent="-457200" lvl="0" marL="571500" rtl="0" algn="l">
              <a:lnSpc>
                <a:spcPct val="100000"/>
              </a:lnSpc>
              <a:spcBef>
                <a:spcPts val="0"/>
              </a:spcBef>
              <a:spcAft>
                <a:spcPts val="0"/>
              </a:spcAft>
              <a:buSzPts val="2800"/>
              <a:buFont typeface="Arial"/>
              <a:buChar char="•"/>
            </a:pPr>
            <a:r>
              <a:rPr lang="de-DE" sz="2400">
                <a:solidFill>
                  <a:srgbClr val="FFFF00"/>
                </a:solidFill>
              </a:rPr>
              <a:t>Creative production tasks</a:t>
            </a:r>
            <a:endParaRPr/>
          </a:p>
          <a:p>
            <a:pPr indent="-457200" lvl="0" marL="571500" rtl="0" algn="l">
              <a:lnSpc>
                <a:spcPct val="100000"/>
              </a:lnSpc>
              <a:spcBef>
                <a:spcPts val="0"/>
              </a:spcBef>
              <a:spcAft>
                <a:spcPts val="0"/>
              </a:spcAft>
              <a:buSzPts val="2800"/>
              <a:buFont typeface="Arial"/>
              <a:buChar char="•"/>
            </a:pPr>
            <a:r>
              <a:rPr lang="de-DE" sz="2400">
                <a:solidFill>
                  <a:srgbClr val="FFFF00"/>
                </a:solidFill>
              </a:rPr>
              <a:t>Consensus building tasks</a:t>
            </a:r>
            <a:endParaRPr/>
          </a:p>
          <a:p>
            <a:pPr indent="-457200" lvl="0" marL="571500" rtl="0" algn="l">
              <a:lnSpc>
                <a:spcPct val="100000"/>
              </a:lnSpc>
              <a:spcBef>
                <a:spcPts val="0"/>
              </a:spcBef>
              <a:spcAft>
                <a:spcPts val="0"/>
              </a:spcAft>
              <a:buSzPts val="2800"/>
              <a:buFont typeface="Arial"/>
              <a:buChar char="•"/>
            </a:pPr>
            <a:r>
              <a:rPr lang="de-DE" sz="2400">
                <a:solidFill>
                  <a:srgbClr val="FFFF00"/>
                </a:solidFill>
              </a:rPr>
              <a:t>Mystery and detective tasks</a:t>
            </a:r>
            <a:endParaRPr/>
          </a:p>
          <a:p>
            <a:pPr indent="0" lvl="0" marL="114300" rtl="0" algn="l">
              <a:lnSpc>
                <a:spcPct val="100000"/>
              </a:lnSpc>
              <a:spcBef>
                <a:spcPts val="0"/>
              </a:spcBef>
              <a:spcAft>
                <a:spcPts val="0"/>
              </a:spcAft>
              <a:buSzPts val="2800"/>
              <a:buNone/>
            </a:pPr>
            <a:r>
              <a:t/>
            </a:r>
            <a:endParaRPr sz="1200">
              <a:solidFill>
                <a:srgbClr val="FFFF00"/>
              </a:solidFill>
            </a:endParaRPr>
          </a:p>
        </p:txBody>
      </p:sp>
      <p:grpSp>
        <p:nvGrpSpPr>
          <p:cNvPr id="186" name="Google Shape;186;p12"/>
          <p:cNvGrpSpPr/>
          <p:nvPr/>
        </p:nvGrpSpPr>
        <p:grpSpPr>
          <a:xfrm>
            <a:off x="4094400" y="4423496"/>
            <a:ext cx="808500" cy="92100"/>
            <a:chOff x="3570750" y="4704850"/>
            <a:chExt cx="808500" cy="92100"/>
          </a:xfrm>
        </p:grpSpPr>
        <p:sp>
          <p:nvSpPr>
            <p:cNvPr id="187" name="Google Shape;187;p12"/>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12"/>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12"/>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 name="Google Shape;190;p12"/>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cxnSp>
        <p:nvCxnSpPr>
          <p:cNvPr id="191" name="Google Shape;191;p12"/>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192" name="Google Shape;192;p12"/>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p12"/>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12"/>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12"/>
          <p:cNvSpPr/>
          <p:nvPr/>
        </p:nvSpPr>
        <p:spPr>
          <a:xfrm>
            <a:off x="5580186" y="3574191"/>
            <a:ext cx="3470030"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200" u="none" cap="none" strike="noStrike">
                <a:solidFill>
                  <a:srgbClr val="FFFF00"/>
                </a:solidFill>
                <a:latin typeface="Arial"/>
                <a:ea typeface="Arial"/>
                <a:cs typeface="Arial"/>
                <a:sym typeface="Arial"/>
              </a:rPr>
              <a:t>Fernandez, S. / Steward, T. / Hill, E. (2022):</a:t>
            </a:r>
            <a:br>
              <a:rPr b="0" i="0" lang="de-DE" sz="1200" u="none" cap="none" strike="noStrike">
                <a:solidFill>
                  <a:srgbClr val="FFFF00"/>
                </a:solidFill>
                <a:latin typeface="Arial"/>
                <a:ea typeface="Arial"/>
                <a:cs typeface="Arial"/>
                <a:sym typeface="Arial"/>
              </a:rPr>
            </a:br>
            <a:r>
              <a:rPr b="0" i="0" lang="de-DE" sz="1200" u="none" cap="none" strike="noStrike">
                <a:solidFill>
                  <a:srgbClr val="FFFF00"/>
                </a:solidFill>
                <a:latin typeface="Arial"/>
                <a:ea typeface="Arial"/>
                <a:cs typeface="Arial"/>
                <a:sym typeface="Arial"/>
              </a:rPr>
              <a:t>WebQuests in Online Learning. http://www2.hawaii.edu/~erikhill/learningobjects_webquest/index.html</a:t>
            </a:r>
            <a:endParaRPr b="0" i="0" sz="1200" u="none" cap="none" strike="noStrike">
              <a:solidFill>
                <a:srgbClr val="FFFF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13"/>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Design II: </a:t>
            </a:r>
            <a:r>
              <a:rPr b="1" lang="de-DE">
                <a:solidFill>
                  <a:srgbClr val="FFFF00"/>
                </a:solidFill>
              </a:rPr>
              <a:t>What to use in a WebQuest:</a:t>
            </a:r>
            <a:endParaRPr b="1"/>
          </a:p>
          <a:p>
            <a:pPr indent="-342900" lvl="0" marL="457200" rtl="0" algn="l">
              <a:lnSpc>
                <a:spcPct val="100000"/>
              </a:lnSpc>
              <a:spcBef>
                <a:spcPts val="0"/>
              </a:spcBef>
              <a:spcAft>
                <a:spcPts val="0"/>
              </a:spcAft>
              <a:buSzPts val="2800"/>
              <a:buNone/>
            </a:pPr>
            <a:r>
              <a:rPr lang="de-DE"/>
              <a:t> </a:t>
            </a:r>
            <a:endParaRPr/>
          </a:p>
          <a:p>
            <a:pPr indent="-457200" lvl="0" marL="571500" rtl="0" algn="l">
              <a:lnSpc>
                <a:spcPct val="100000"/>
              </a:lnSpc>
              <a:spcBef>
                <a:spcPts val="0"/>
              </a:spcBef>
              <a:spcAft>
                <a:spcPts val="0"/>
              </a:spcAft>
              <a:buSzPts val="2800"/>
              <a:buFont typeface="Arial"/>
              <a:buChar char="•"/>
            </a:pPr>
            <a:r>
              <a:rPr lang="de-DE" sz="2400">
                <a:solidFill>
                  <a:srgbClr val="FFFF00"/>
                </a:solidFill>
              </a:rPr>
              <a:t>Use commercial and non-commercial websites</a:t>
            </a:r>
            <a:endParaRPr/>
          </a:p>
          <a:p>
            <a:pPr indent="-457200" lvl="0" marL="571500" rtl="0" algn="l">
              <a:lnSpc>
                <a:spcPct val="100000"/>
              </a:lnSpc>
              <a:spcBef>
                <a:spcPts val="0"/>
              </a:spcBef>
              <a:spcAft>
                <a:spcPts val="0"/>
              </a:spcAft>
              <a:buSzPts val="2800"/>
              <a:buFont typeface="Arial"/>
              <a:buChar char="•"/>
            </a:pPr>
            <a:r>
              <a:rPr lang="de-DE" sz="2400">
                <a:solidFill>
                  <a:srgbClr val="FFFF00"/>
                </a:solidFill>
              </a:rPr>
              <a:t>Create an own website or a blog </a:t>
            </a:r>
            <a:r>
              <a:rPr lang="de-DE" sz="1400">
                <a:solidFill>
                  <a:srgbClr val="FFFF00"/>
                </a:solidFill>
              </a:rPr>
              <a:t>(e.g. with blogger.com) </a:t>
            </a:r>
            <a:r>
              <a:rPr lang="de-DE" sz="2400">
                <a:solidFill>
                  <a:srgbClr val="FFFF00"/>
                </a:solidFill>
              </a:rPr>
              <a:t>or a MOOC </a:t>
            </a:r>
            <a:r>
              <a:rPr lang="de-DE" sz="1400">
                <a:solidFill>
                  <a:srgbClr val="FFFF00"/>
                </a:solidFill>
              </a:rPr>
              <a:t>(e.g. with MOOCit.de) </a:t>
            </a:r>
            <a:r>
              <a:rPr lang="de-DE" sz="2400">
                <a:solidFill>
                  <a:srgbClr val="FFFF00"/>
                </a:solidFill>
              </a:rPr>
              <a:t>to provide the learners with the setting, the problem and the tasks.</a:t>
            </a:r>
            <a:endParaRPr/>
          </a:p>
          <a:p>
            <a:pPr indent="-457200" lvl="0" marL="571500" rtl="0" algn="l">
              <a:lnSpc>
                <a:spcPct val="100000"/>
              </a:lnSpc>
              <a:spcBef>
                <a:spcPts val="0"/>
              </a:spcBef>
              <a:spcAft>
                <a:spcPts val="0"/>
              </a:spcAft>
              <a:buSzPts val="2800"/>
              <a:buFont typeface="Arial"/>
              <a:buChar char="•"/>
            </a:pPr>
            <a:r>
              <a:rPr lang="de-DE" sz="2400">
                <a:solidFill>
                  <a:srgbClr val="FFFF00"/>
                </a:solidFill>
              </a:rPr>
              <a:t>You can also create own website with individual information to make sure the necessary information is available for the learners</a:t>
            </a:r>
            <a:endParaRPr/>
          </a:p>
          <a:p>
            <a:pPr indent="0" lvl="0" marL="114300" rtl="0" algn="l">
              <a:lnSpc>
                <a:spcPct val="100000"/>
              </a:lnSpc>
              <a:spcBef>
                <a:spcPts val="0"/>
              </a:spcBef>
              <a:spcAft>
                <a:spcPts val="0"/>
              </a:spcAft>
              <a:buSzPts val="2800"/>
              <a:buNone/>
            </a:pPr>
            <a:r>
              <a:t/>
            </a:r>
            <a:endParaRPr sz="1200">
              <a:solidFill>
                <a:srgbClr val="FFFF00"/>
              </a:solidFill>
            </a:endParaRPr>
          </a:p>
        </p:txBody>
      </p:sp>
      <p:grpSp>
        <p:nvGrpSpPr>
          <p:cNvPr id="201" name="Google Shape;201;p13"/>
          <p:cNvGrpSpPr/>
          <p:nvPr/>
        </p:nvGrpSpPr>
        <p:grpSpPr>
          <a:xfrm>
            <a:off x="4094400" y="4423496"/>
            <a:ext cx="808500" cy="92100"/>
            <a:chOff x="3570750" y="4704850"/>
            <a:chExt cx="808500" cy="92100"/>
          </a:xfrm>
        </p:grpSpPr>
        <p:sp>
          <p:nvSpPr>
            <p:cNvPr id="202" name="Google Shape;202;p13"/>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13"/>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13"/>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13"/>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cxnSp>
        <p:nvCxnSpPr>
          <p:cNvPr id="206" name="Google Shape;206;p13"/>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207" name="Google Shape;207;p13"/>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13"/>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13"/>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4"/>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Example:</a:t>
            </a:r>
            <a:endParaRPr b="1"/>
          </a:p>
          <a:p>
            <a:pPr indent="-342900" lvl="0" marL="457200" rtl="0" algn="l">
              <a:lnSpc>
                <a:spcPct val="100000"/>
              </a:lnSpc>
              <a:spcBef>
                <a:spcPts val="0"/>
              </a:spcBef>
              <a:spcAft>
                <a:spcPts val="0"/>
              </a:spcAft>
              <a:buSzPts val="2800"/>
              <a:buNone/>
            </a:pPr>
            <a:r>
              <a:rPr lang="de-DE"/>
              <a:t> </a:t>
            </a:r>
            <a:endParaRPr/>
          </a:p>
          <a:p>
            <a:pPr indent="0" lvl="0" marL="114300" rtl="0" algn="l">
              <a:lnSpc>
                <a:spcPct val="100000"/>
              </a:lnSpc>
              <a:spcBef>
                <a:spcPts val="0"/>
              </a:spcBef>
              <a:spcAft>
                <a:spcPts val="0"/>
              </a:spcAft>
              <a:buSzPts val="2800"/>
              <a:buNone/>
            </a:pPr>
            <a:r>
              <a:rPr b="1" lang="de-DE" sz="1800">
                <a:solidFill>
                  <a:srgbClr val="FFFF00"/>
                </a:solidFill>
              </a:rPr>
              <a:t>https://web.archive.org/web/20120603233249/http://kathyschrock.net/webquests/FOULKE/rmindex.htm</a:t>
            </a:r>
            <a:endParaRPr/>
          </a:p>
        </p:txBody>
      </p:sp>
      <p:grpSp>
        <p:nvGrpSpPr>
          <p:cNvPr id="215" name="Google Shape;215;p14"/>
          <p:cNvGrpSpPr/>
          <p:nvPr/>
        </p:nvGrpSpPr>
        <p:grpSpPr>
          <a:xfrm>
            <a:off x="4094400" y="4423496"/>
            <a:ext cx="808500" cy="92100"/>
            <a:chOff x="3570750" y="4704850"/>
            <a:chExt cx="808500" cy="92100"/>
          </a:xfrm>
        </p:grpSpPr>
        <p:sp>
          <p:nvSpPr>
            <p:cNvPr id="216" name="Google Shape;216;p14"/>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14"/>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p14"/>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p14"/>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cxnSp>
        <p:nvCxnSpPr>
          <p:cNvPr id="220" name="Google Shape;220;p14"/>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221" name="Google Shape;221;p14"/>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14"/>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14"/>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24" name="Google Shape;224;p14"/>
          <p:cNvPicPr preferRelativeResize="0"/>
          <p:nvPr/>
        </p:nvPicPr>
        <p:blipFill rotWithShape="1">
          <a:blip r:embed="rId3">
            <a:alphaModFix/>
          </a:blip>
          <a:srcRect b="0" l="0" r="0" t="0"/>
          <a:stretch/>
        </p:blipFill>
        <p:spPr>
          <a:xfrm>
            <a:off x="1570892" y="1930625"/>
            <a:ext cx="5744334" cy="239470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5"/>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Example:</a:t>
            </a:r>
            <a:endParaRPr b="1"/>
          </a:p>
          <a:p>
            <a:pPr indent="-342900" lvl="0" marL="457200" rtl="0" algn="l">
              <a:lnSpc>
                <a:spcPct val="100000"/>
              </a:lnSpc>
              <a:spcBef>
                <a:spcPts val="0"/>
              </a:spcBef>
              <a:spcAft>
                <a:spcPts val="0"/>
              </a:spcAft>
              <a:buSzPts val="2800"/>
              <a:buNone/>
            </a:pPr>
            <a:r>
              <a:rPr lang="de-DE" sz="1000"/>
              <a:t> </a:t>
            </a:r>
            <a:endParaRPr sz="1000"/>
          </a:p>
          <a:p>
            <a:pPr indent="0" lvl="0" marL="114300" rtl="0" algn="l">
              <a:lnSpc>
                <a:spcPct val="100000"/>
              </a:lnSpc>
              <a:spcBef>
                <a:spcPts val="0"/>
              </a:spcBef>
              <a:spcAft>
                <a:spcPts val="0"/>
              </a:spcAft>
              <a:buSzPts val="2800"/>
              <a:buNone/>
            </a:pPr>
            <a:r>
              <a:rPr b="1" lang="de-DE" sz="1800">
                <a:solidFill>
                  <a:srgbClr val="FFFF00"/>
                </a:solidFill>
              </a:rPr>
              <a:t>https://web.archive.org/web/20130615150435/http://kathyschrock.net/webquests/RONAN/index.htm</a:t>
            </a:r>
            <a:endParaRPr/>
          </a:p>
        </p:txBody>
      </p:sp>
      <p:grpSp>
        <p:nvGrpSpPr>
          <p:cNvPr id="230" name="Google Shape;230;p15"/>
          <p:cNvGrpSpPr/>
          <p:nvPr/>
        </p:nvGrpSpPr>
        <p:grpSpPr>
          <a:xfrm>
            <a:off x="4094400" y="4423496"/>
            <a:ext cx="808500" cy="92100"/>
            <a:chOff x="3570750" y="4704850"/>
            <a:chExt cx="808500" cy="92100"/>
          </a:xfrm>
        </p:grpSpPr>
        <p:sp>
          <p:nvSpPr>
            <p:cNvPr id="231" name="Google Shape;231;p15"/>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15"/>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15"/>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15"/>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cxnSp>
        <p:nvCxnSpPr>
          <p:cNvPr id="235" name="Google Shape;235;p15"/>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236" name="Google Shape;236;p15"/>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15"/>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p15"/>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39" name="Google Shape;239;p15"/>
          <p:cNvPicPr preferRelativeResize="0"/>
          <p:nvPr/>
        </p:nvPicPr>
        <p:blipFill rotWithShape="1">
          <a:blip r:embed="rId3">
            <a:alphaModFix/>
          </a:blip>
          <a:srcRect b="0" l="0" r="0" t="0"/>
          <a:stretch/>
        </p:blipFill>
        <p:spPr>
          <a:xfrm>
            <a:off x="1547446" y="1776805"/>
            <a:ext cx="5307738" cy="26057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16"/>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Example:</a:t>
            </a:r>
            <a:endParaRPr b="1"/>
          </a:p>
          <a:p>
            <a:pPr indent="-342900" lvl="0" marL="457200" rtl="0" algn="l">
              <a:lnSpc>
                <a:spcPct val="100000"/>
              </a:lnSpc>
              <a:spcBef>
                <a:spcPts val="0"/>
              </a:spcBef>
              <a:spcAft>
                <a:spcPts val="0"/>
              </a:spcAft>
              <a:buSzPts val="2800"/>
              <a:buNone/>
            </a:pPr>
            <a:r>
              <a:rPr lang="de-DE" sz="1000"/>
              <a:t> </a:t>
            </a:r>
            <a:endParaRPr sz="1000"/>
          </a:p>
          <a:p>
            <a:pPr indent="0" lvl="0" marL="114300" rtl="0" algn="l">
              <a:lnSpc>
                <a:spcPct val="100000"/>
              </a:lnSpc>
              <a:spcBef>
                <a:spcPts val="0"/>
              </a:spcBef>
              <a:spcAft>
                <a:spcPts val="0"/>
              </a:spcAft>
              <a:buSzPts val="2800"/>
              <a:buNone/>
            </a:pPr>
            <a:r>
              <a:rPr b="1" lang="de-DE" sz="1800">
                <a:solidFill>
                  <a:srgbClr val="FFFF00"/>
                </a:solidFill>
              </a:rPr>
              <a:t>https://web.archive.org/web/20130615150435/http://kathyschrock.net/webquests/RONAN/index.htm</a:t>
            </a:r>
            <a:endParaRPr/>
          </a:p>
        </p:txBody>
      </p:sp>
      <p:grpSp>
        <p:nvGrpSpPr>
          <p:cNvPr id="245" name="Google Shape;245;p16"/>
          <p:cNvGrpSpPr/>
          <p:nvPr/>
        </p:nvGrpSpPr>
        <p:grpSpPr>
          <a:xfrm>
            <a:off x="4094400" y="4423496"/>
            <a:ext cx="808500" cy="92100"/>
            <a:chOff x="3570750" y="4704850"/>
            <a:chExt cx="808500" cy="92100"/>
          </a:xfrm>
        </p:grpSpPr>
        <p:sp>
          <p:nvSpPr>
            <p:cNvPr id="246" name="Google Shape;246;p16"/>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16"/>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16"/>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16"/>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cxnSp>
        <p:nvCxnSpPr>
          <p:cNvPr id="250" name="Google Shape;250;p16"/>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251" name="Google Shape;251;p16"/>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16"/>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16"/>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54" name="Google Shape;254;p16"/>
          <p:cNvPicPr preferRelativeResize="0"/>
          <p:nvPr/>
        </p:nvPicPr>
        <p:blipFill rotWithShape="1">
          <a:blip r:embed="rId3">
            <a:alphaModFix/>
          </a:blip>
          <a:srcRect b="0" l="0" r="0" t="0"/>
          <a:stretch/>
        </p:blipFill>
        <p:spPr>
          <a:xfrm>
            <a:off x="1333615" y="1675968"/>
            <a:ext cx="5521569" cy="27106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17"/>
          <p:cNvSpPr txBox="1"/>
          <p:nvPr/>
        </p:nvSpPr>
        <p:spPr>
          <a:xfrm>
            <a:off x="907628" y="2571750"/>
            <a:ext cx="6525491" cy="181588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de-DE" sz="1400" u="none" cap="none" strike="noStrike">
                <a:solidFill>
                  <a:srgbClr val="FFFF00"/>
                </a:solidFill>
                <a:latin typeface="Arial"/>
                <a:ea typeface="Arial"/>
                <a:cs typeface="Arial"/>
                <a:sym typeface="Arial"/>
              </a:rPr>
              <a:t>What are typical tasks in a WebQuest?</a:t>
            </a:r>
            <a:r>
              <a:rPr b="0" i="0" lang="de-DE" sz="1400" u="none" cap="none" strike="noStrike">
                <a:solidFill>
                  <a:srgbClr val="000000"/>
                </a:solidFill>
                <a:latin typeface="Arial"/>
                <a:ea typeface="Arial"/>
                <a:cs typeface="Arial"/>
                <a:sym typeface="Arial"/>
              </a:rPr>
              <a:t>:</a:t>
            </a:r>
            <a:br>
              <a:rPr b="0" i="0" lang="de-DE"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a:p>
            <a:pPr indent="-457200" lvl="0" marL="57150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FFFF00"/>
                </a:solidFill>
                <a:latin typeface="Arial"/>
                <a:ea typeface="Arial"/>
                <a:cs typeface="Arial"/>
                <a:sym typeface="Arial"/>
              </a:rPr>
              <a:t>Mathematic tasks, Retelling tasks, Coordinated tasks</a:t>
            </a:r>
            <a:endParaRPr/>
          </a:p>
          <a:p>
            <a:pPr indent="-457200" lvl="0" marL="57150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FFFF00"/>
                </a:solidFill>
                <a:latin typeface="Arial"/>
                <a:ea typeface="Arial"/>
                <a:cs typeface="Arial"/>
                <a:sym typeface="Arial"/>
              </a:rPr>
              <a:t>Compilation tasks, Persuasion tasks, Design tasks</a:t>
            </a:r>
            <a:endParaRPr/>
          </a:p>
          <a:p>
            <a:pPr indent="-457200" lvl="0" marL="57150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FFFF00"/>
                </a:solidFill>
                <a:latin typeface="Arial"/>
                <a:ea typeface="Arial"/>
                <a:cs typeface="Arial"/>
                <a:sym typeface="Arial"/>
              </a:rPr>
              <a:t>Presentation tasks, Categorisation tasks, Negotiation tasks</a:t>
            </a:r>
            <a:endParaRPr/>
          </a:p>
          <a:p>
            <a:pPr indent="-457200" lvl="0" marL="57150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FFFF00"/>
                </a:solidFill>
                <a:latin typeface="Arial"/>
                <a:ea typeface="Arial"/>
                <a:cs typeface="Arial"/>
                <a:sym typeface="Arial"/>
              </a:rPr>
              <a:t>Check tasks, reporting tasks, consensus building tasks</a:t>
            </a: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260" name="Google Shape;260;p17"/>
          <p:cNvPicPr preferRelativeResize="0"/>
          <p:nvPr/>
        </p:nvPicPr>
        <p:blipFill rotWithShape="1">
          <a:blip r:embed="rId3">
            <a:alphaModFix/>
          </a:blip>
          <a:srcRect b="0" l="0" r="0" t="0"/>
          <a:stretch/>
        </p:blipFill>
        <p:spPr>
          <a:xfrm>
            <a:off x="917102" y="649549"/>
            <a:ext cx="6516017" cy="1846046"/>
          </a:xfrm>
          <a:prstGeom prst="rect">
            <a:avLst/>
          </a:prstGeom>
          <a:noFill/>
          <a:ln>
            <a:noFill/>
          </a:ln>
        </p:spPr>
      </p:pic>
      <p:grpSp>
        <p:nvGrpSpPr>
          <p:cNvPr id="261" name="Google Shape;261;p17"/>
          <p:cNvGrpSpPr/>
          <p:nvPr/>
        </p:nvGrpSpPr>
        <p:grpSpPr>
          <a:xfrm>
            <a:off x="4094400" y="4423496"/>
            <a:ext cx="808500" cy="92100"/>
            <a:chOff x="3570750" y="4704850"/>
            <a:chExt cx="808500" cy="92100"/>
          </a:xfrm>
        </p:grpSpPr>
        <p:sp>
          <p:nvSpPr>
            <p:cNvPr id="262" name="Google Shape;262;p17"/>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17"/>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17"/>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17"/>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66" name="Google Shape;266;p17"/>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7" name="Google Shape;267;p17"/>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p17"/>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18"/>
          <p:cNvSpPr txBox="1"/>
          <p:nvPr>
            <p:ph type="ctrTitle"/>
          </p:nvPr>
        </p:nvSpPr>
        <p:spPr>
          <a:xfrm>
            <a:off x="720000" y="1683965"/>
            <a:ext cx="5045700" cy="23406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5200"/>
              <a:buNone/>
            </a:pPr>
            <a:r>
              <a:rPr lang="de-DE">
                <a:solidFill>
                  <a:schemeClr val="lt1"/>
                </a:solidFill>
              </a:rPr>
              <a:t>A3:</a:t>
            </a:r>
            <a:br>
              <a:rPr lang="de-DE">
                <a:solidFill>
                  <a:srgbClr val="FFFF00"/>
                </a:solidFill>
              </a:rPr>
            </a:br>
            <a:r>
              <a:rPr lang="de-DE">
                <a:solidFill>
                  <a:schemeClr val="lt1"/>
                </a:solidFill>
              </a:rPr>
              <a:t>How to create</a:t>
            </a:r>
            <a:br>
              <a:rPr lang="de-DE">
                <a:solidFill>
                  <a:schemeClr val="lt1"/>
                </a:solidFill>
              </a:rPr>
            </a:br>
            <a:r>
              <a:rPr lang="de-DE">
                <a:solidFill>
                  <a:srgbClr val="FFFF00"/>
                </a:solidFill>
              </a:rPr>
              <a:t>a WebQuest?</a:t>
            </a:r>
            <a:endParaRPr b="1">
              <a:solidFill>
                <a:srgbClr val="FFFF00"/>
              </a:solidFill>
            </a:endParaRPr>
          </a:p>
        </p:txBody>
      </p:sp>
      <p:grpSp>
        <p:nvGrpSpPr>
          <p:cNvPr id="274" name="Google Shape;274;p18"/>
          <p:cNvGrpSpPr/>
          <p:nvPr/>
        </p:nvGrpSpPr>
        <p:grpSpPr>
          <a:xfrm>
            <a:off x="4094400" y="4423496"/>
            <a:ext cx="808500" cy="92100"/>
            <a:chOff x="3570750" y="4704850"/>
            <a:chExt cx="808500" cy="92100"/>
          </a:xfrm>
        </p:grpSpPr>
        <p:sp>
          <p:nvSpPr>
            <p:cNvPr id="275" name="Google Shape;275;p18"/>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18"/>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18"/>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18"/>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79" name="Google Shape;279;p18"/>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p18"/>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18"/>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19"/>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Steps of WebQuest Design I:</a:t>
            </a:r>
            <a:br>
              <a:rPr b="1" lang="de-DE"/>
            </a:br>
            <a:r>
              <a:rPr lang="de-DE">
                <a:solidFill>
                  <a:schemeClr val="dk1"/>
                </a:solidFill>
                <a:latin typeface="Arimo"/>
                <a:ea typeface="Arimo"/>
                <a:cs typeface="Arimo"/>
                <a:sym typeface="Arimo"/>
              </a:rPr>
              <a:t>.</a:t>
            </a:r>
            <a:br>
              <a:rPr lang="de-DE">
                <a:solidFill>
                  <a:schemeClr val="dk1"/>
                </a:solidFill>
                <a:latin typeface="Arimo"/>
                <a:ea typeface="Arimo"/>
                <a:cs typeface="Arimo"/>
                <a:sym typeface="Arimo"/>
              </a:rPr>
            </a:br>
            <a:endParaRPr/>
          </a:p>
        </p:txBody>
      </p:sp>
      <p:grpSp>
        <p:nvGrpSpPr>
          <p:cNvPr id="287" name="Google Shape;287;p19"/>
          <p:cNvGrpSpPr/>
          <p:nvPr/>
        </p:nvGrpSpPr>
        <p:grpSpPr>
          <a:xfrm>
            <a:off x="4094400" y="4423496"/>
            <a:ext cx="808500" cy="92100"/>
            <a:chOff x="3570750" y="4704850"/>
            <a:chExt cx="808500" cy="92100"/>
          </a:xfrm>
        </p:grpSpPr>
        <p:sp>
          <p:nvSpPr>
            <p:cNvPr id="288" name="Google Shape;288;p19"/>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19"/>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 name="Google Shape;290;p19"/>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 name="Google Shape;291;p19"/>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cxnSp>
        <p:nvCxnSpPr>
          <p:cNvPr id="292" name="Google Shape;292;p19"/>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293" name="Google Shape;293;p19"/>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 name="Google Shape;294;p19"/>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p19"/>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 name="Google Shape;296;p19"/>
          <p:cNvSpPr/>
          <p:nvPr/>
        </p:nvSpPr>
        <p:spPr>
          <a:xfrm>
            <a:off x="977182" y="1311853"/>
            <a:ext cx="7667235" cy="1259897"/>
          </a:xfrm>
          <a:prstGeom prst="roundRect">
            <a:avLst>
              <a:gd fmla="val 16667" name="adj"/>
            </a:avLst>
          </a:prstGeom>
          <a:gradFill>
            <a:gsLst>
              <a:gs pos="0">
                <a:srgbClr val="939EFF"/>
              </a:gs>
              <a:gs pos="35000">
                <a:srgbClr val="B4BDFF"/>
              </a:gs>
              <a:gs pos="100000">
                <a:srgbClr val="E0E3FF"/>
              </a:gs>
            </a:gsLst>
            <a:lin ang="16200000" scaled="0"/>
          </a:gradFill>
          <a:ln cap="flat" cmpd="sng" w="9525">
            <a:solidFill>
              <a:srgbClr val="4358D3"/>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de-DE" sz="1800" u="none" cap="none" strike="noStrike">
                <a:solidFill>
                  <a:schemeClr val="dk1"/>
                </a:solidFill>
                <a:latin typeface="Arial"/>
                <a:ea typeface="Arial"/>
                <a:cs typeface="Arial"/>
                <a:sym typeface="Arial"/>
              </a:rPr>
              <a:t>Introduction</a:t>
            </a:r>
            <a:br>
              <a:rPr b="0" i="0" lang="de-DE" sz="1400" u="none" cap="none" strike="noStrike">
                <a:solidFill>
                  <a:schemeClr val="dk1"/>
                </a:solidFill>
                <a:latin typeface="Arial"/>
                <a:ea typeface="Arial"/>
                <a:cs typeface="Arial"/>
                <a:sym typeface="Arial"/>
              </a:rPr>
            </a:br>
            <a:r>
              <a:rPr b="0" i="0" lang="de-DE" sz="1400" u="none" cap="none" strike="noStrike">
                <a:solidFill>
                  <a:schemeClr val="dk1"/>
                </a:solidFill>
                <a:latin typeface="Arimo"/>
                <a:ea typeface="Arimo"/>
                <a:cs typeface="Arimo"/>
                <a:sym typeface="Arimo"/>
              </a:rPr>
              <a:t>The introduction raises awareness of a topic.</a:t>
            </a:r>
            <a:br>
              <a:rPr b="0" i="0" lang="de-DE" sz="1400" u="none" cap="none" strike="noStrike">
                <a:solidFill>
                  <a:schemeClr val="dk1"/>
                </a:solidFill>
                <a:latin typeface="Arimo"/>
                <a:ea typeface="Arimo"/>
                <a:cs typeface="Arimo"/>
                <a:sym typeface="Arimo"/>
              </a:rPr>
            </a:br>
            <a:r>
              <a:rPr b="0" i="0" lang="de-DE" sz="1400" u="none" cap="none" strike="noStrike">
                <a:solidFill>
                  <a:schemeClr val="dk1"/>
                </a:solidFill>
                <a:latin typeface="Arimo"/>
                <a:ea typeface="Arimo"/>
                <a:cs typeface="Arimo"/>
                <a:sym typeface="Arimo"/>
              </a:rPr>
              <a:t>Due to the authenticity of the WebQuest it should arouse curiosity</a:t>
            </a:r>
            <a:br>
              <a:rPr b="0" i="0" lang="de-DE" sz="1400" u="none" cap="none" strike="noStrike">
                <a:solidFill>
                  <a:schemeClr val="dk1"/>
                </a:solidFill>
                <a:latin typeface="Arimo"/>
                <a:ea typeface="Arimo"/>
                <a:cs typeface="Arimo"/>
                <a:sym typeface="Arimo"/>
              </a:rPr>
            </a:br>
            <a:r>
              <a:rPr b="0" i="0" lang="de-DE" sz="1400" u="none" cap="none" strike="noStrike">
                <a:solidFill>
                  <a:schemeClr val="dk1"/>
                </a:solidFill>
                <a:latin typeface="Arimo"/>
                <a:ea typeface="Arimo"/>
                <a:cs typeface="Arimo"/>
                <a:sym typeface="Arimo"/>
              </a:rPr>
              <a:t>and the desire to get more information in the students:</a:t>
            </a:r>
            <a:r>
              <a:rPr b="0" i="0" lang="de-DE" sz="800" u="none" cap="none" strike="noStrike">
                <a:solidFill>
                  <a:schemeClr val="dk1"/>
                </a:solidFill>
                <a:latin typeface="Arial"/>
                <a:ea typeface="Arial"/>
                <a:cs typeface="Arial"/>
                <a:sym typeface="Arial"/>
              </a:rPr>
              <a:t> </a:t>
            </a:r>
            <a:endParaRPr b="0" i="0" sz="32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297" name="Google Shape;297;p19"/>
          <p:cNvSpPr/>
          <p:nvPr/>
        </p:nvSpPr>
        <p:spPr>
          <a:xfrm>
            <a:off x="1293705" y="2841610"/>
            <a:ext cx="7667235" cy="1259897"/>
          </a:xfrm>
          <a:prstGeom prst="roundRect">
            <a:avLst>
              <a:gd fmla="val 16667" name="adj"/>
            </a:avLst>
          </a:prstGeom>
          <a:gradFill>
            <a:gsLst>
              <a:gs pos="0">
                <a:srgbClr val="939EFF"/>
              </a:gs>
              <a:gs pos="35000">
                <a:srgbClr val="B4BDFF"/>
              </a:gs>
              <a:gs pos="100000">
                <a:srgbClr val="E0E3FF"/>
              </a:gs>
            </a:gsLst>
            <a:lin ang="16200000" scaled="0"/>
          </a:gradFill>
          <a:ln cap="flat" cmpd="sng" w="9525">
            <a:solidFill>
              <a:srgbClr val="4358D3"/>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de-DE" sz="1800" u="none" cap="none" strike="noStrike">
                <a:solidFill>
                  <a:schemeClr val="dk1"/>
                </a:solidFill>
                <a:latin typeface="Arial"/>
                <a:ea typeface="Arial"/>
                <a:cs typeface="Arial"/>
                <a:sym typeface="Arial"/>
              </a:rPr>
              <a:t>Task and problem presentation</a:t>
            </a:r>
            <a:br>
              <a:rPr b="0" i="0" lang="de-DE" sz="1400" u="none" cap="none" strike="noStrike">
                <a:solidFill>
                  <a:schemeClr val="dk1"/>
                </a:solidFill>
                <a:latin typeface="Arial"/>
                <a:ea typeface="Arial"/>
                <a:cs typeface="Arial"/>
                <a:sym typeface="Arial"/>
              </a:rPr>
            </a:br>
            <a:r>
              <a:rPr b="0" i="0" lang="de-DE" sz="1400" u="none" cap="none" strike="noStrike">
                <a:solidFill>
                  <a:schemeClr val="dk1"/>
                </a:solidFill>
                <a:latin typeface="Arimo"/>
                <a:ea typeface="Arimo"/>
                <a:cs typeface="Arimo"/>
                <a:sym typeface="Arimo"/>
              </a:rPr>
              <a:t>Tasks and/or problems are presented clearly and precisely.</a:t>
            </a:r>
            <a:br>
              <a:rPr b="0" i="0" lang="de-DE" sz="1400" u="none" cap="none" strike="noStrike">
                <a:solidFill>
                  <a:schemeClr val="dk1"/>
                </a:solidFill>
                <a:latin typeface="Arimo"/>
                <a:ea typeface="Arimo"/>
                <a:cs typeface="Arimo"/>
                <a:sym typeface="Arimo"/>
              </a:rPr>
            </a:br>
            <a:r>
              <a:rPr b="0" i="0" lang="de-DE" sz="1400" u="none" cap="none" strike="noStrike">
                <a:solidFill>
                  <a:schemeClr val="dk1"/>
                </a:solidFill>
                <a:latin typeface="Arimo"/>
                <a:ea typeface="Arimo"/>
                <a:cs typeface="Arimo"/>
                <a:sym typeface="Arimo"/>
              </a:rPr>
              <a:t>If necessary they can be supplemented by student suggestions.</a:t>
            </a:r>
            <a:br>
              <a:rPr b="0" i="0" lang="de-DE" sz="1400" u="none" cap="none" strike="noStrike">
                <a:solidFill>
                  <a:schemeClr val="dk1"/>
                </a:solidFill>
                <a:latin typeface="Arimo"/>
                <a:ea typeface="Arimo"/>
                <a:cs typeface="Arimo"/>
                <a:sym typeface="Arimo"/>
              </a:rPr>
            </a:br>
            <a:r>
              <a:rPr b="0" i="0" lang="de-DE" sz="1400" u="none" cap="none" strike="noStrike">
                <a:solidFill>
                  <a:schemeClr val="dk1"/>
                </a:solidFill>
                <a:latin typeface="Arimo"/>
                <a:ea typeface="Arimo"/>
                <a:cs typeface="Arimo"/>
                <a:sym typeface="Arimo"/>
              </a:rPr>
              <a:t>However, purely reproductive tasks should be avoided.</a:t>
            </a:r>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dk1"/>
            </a:gs>
            <a:gs pos="100000">
              <a:schemeClr val="lt2"/>
            </a:gs>
          </a:gsLst>
          <a:lin ang="0" scaled="0"/>
        </a:gradFill>
      </p:bgPr>
    </p:bg>
    <p:spTree>
      <p:nvGrpSpPr>
        <p:cNvPr id="55" name="Shape 55"/>
        <p:cNvGrpSpPr/>
        <p:nvPr/>
      </p:nvGrpSpPr>
      <p:grpSpPr>
        <a:xfrm>
          <a:off x="0" y="0"/>
          <a:ext cx="0" cy="0"/>
          <a:chOff x="0" y="0"/>
          <a:chExt cx="0" cy="0"/>
        </a:xfrm>
      </p:grpSpPr>
      <p:sp>
        <p:nvSpPr>
          <p:cNvPr id="56" name="Google Shape;56;p2"/>
          <p:cNvSpPr txBox="1"/>
          <p:nvPr>
            <p:ph type="title"/>
          </p:nvPr>
        </p:nvSpPr>
        <p:spPr>
          <a:xfrm>
            <a:off x="1560825" y="1587425"/>
            <a:ext cx="2164505" cy="4215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400"/>
              <a:buNone/>
            </a:pPr>
            <a:r>
              <a:rPr lang="de-DE" sz="1800"/>
              <a:t>Introduction</a:t>
            </a:r>
            <a:endParaRPr sz="1800"/>
          </a:p>
        </p:txBody>
      </p:sp>
      <p:sp>
        <p:nvSpPr>
          <p:cNvPr id="57" name="Google Shape;57;p2"/>
          <p:cNvSpPr txBox="1"/>
          <p:nvPr>
            <p:ph idx="2" type="title"/>
          </p:nvPr>
        </p:nvSpPr>
        <p:spPr>
          <a:xfrm>
            <a:off x="4359599" y="1710971"/>
            <a:ext cx="3450300" cy="4146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400"/>
              <a:buNone/>
            </a:pPr>
            <a:r>
              <a:rPr lang="de-DE"/>
              <a:t>about the topic </a:t>
            </a:r>
            <a:br>
              <a:rPr lang="de-DE"/>
            </a:br>
            <a:r>
              <a:rPr lang="de-DE">
                <a:solidFill>
                  <a:srgbClr val="FFFF00"/>
                </a:solidFill>
              </a:rPr>
              <a:t>WebQuests</a:t>
            </a:r>
            <a:br>
              <a:rPr lang="de-DE">
                <a:solidFill>
                  <a:srgbClr val="FFFF00"/>
                </a:solidFill>
              </a:rPr>
            </a:br>
            <a:r>
              <a:rPr lang="de-DE">
                <a:solidFill>
                  <a:srgbClr val="FFFF00"/>
                </a:solidFill>
              </a:rPr>
              <a:t> as learning frameworks</a:t>
            </a:r>
            <a:endParaRPr/>
          </a:p>
        </p:txBody>
      </p:sp>
      <p:sp>
        <p:nvSpPr>
          <p:cNvPr id="58" name="Google Shape;58;p2"/>
          <p:cNvSpPr txBox="1"/>
          <p:nvPr>
            <p:ph idx="8" type="title"/>
          </p:nvPr>
        </p:nvSpPr>
        <p:spPr>
          <a:xfrm>
            <a:off x="717604" y="1363904"/>
            <a:ext cx="1028700" cy="5544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de-DE"/>
              <a:t>A</a:t>
            </a:r>
            <a:endParaRPr/>
          </a:p>
        </p:txBody>
      </p:sp>
      <p:sp>
        <p:nvSpPr>
          <p:cNvPr id="59" name="Google Shape;59;p2"/>
          <p:cNvSpPr txBox="1"/>
          <p:nvPr>
            <p:ph idx="9" type="title"/>
          </p:nvPr>
        </p:nvSpPr>
        <p:spPr>
          <a:xfrm>
            <a:off x="0" y="2143222"/>
            <a:ext cx="1028700" cy="554400"/>
          </a:xfrm>
          <a:prstGeom prst="rect">
            <a:avLst/>
          </a:prstGeom>
          <a:noFill/>
          <a:ln>
            <a:noFill/>
          </a:ln>
        </p:spPr>
        <p:txBody>
          <a:bodyPr anchorCtr="0" anchor="b" bIns="91425" lIns="91425" spcFirstLastPara="1" rIns="91425" wrap="square" tIns="91425">
            <a:noAutofit/>
          </a:bodyPr>
          <a:lstStyle/>
          <a:p>
            <a:pPr indent="0" lvl="0" marL="0" rtl="0" algn="r">
              <a:lnSpc>
                <a:spcPct val="100000"/>
              </a:lnSpc>
              <a:spcBef>
                <a:spcPts val="0"/>
              </a:spcBef>
              <a:spcAft>
                <a:spcPts val="0"/>
              </a:spcAft>
              <a:buSzPts val="2400"/>
              <a:buNone/>
            </a:pPr>
            <a:r>
              <a:rPr lang="de-DE"/>
              <a:t>B</a:t>
            </a:r>
            <a:endParaRPr/>
          </a:p>
        </p:txBody>
      </p:sp>
      <p:cxnSp>
        <p:nvCxnSpPr>
          <p:cNvPr id="60" name="Google Shape;60;p2"/>
          <p:cNvCxnSpPr/>
          <p:nvPr/>
        </p:nvCxnSpPr>
        <p:spPr>
          <a:xfrm rot="10800000">
            <a:off x="720000" y="2697622"/>
            <a:ext cx="1635900" cy="0"/>
          </a:xfrm>
          <a:prstGeom prst="straightConnector1">
            <a:avLst/>
          </a:prstGeom>
          <a:noFill/>
          <a:ln cap="flat" cmpd="sng" w="19050">
            <a:solidFill>
              <a:schemeClr val="lt1"/>
            </a:solidFill>
            <a:prstDash val="solid"/>
            <a:round/>
            <a:headEnd len="sm" w="sm" type="none"/>
            <a:tailEnd len="sm" w="sm" type="none"/>
          </a:ln>
        </p:spPr>
      </p:cxnSp>
      <p:cxnSp>
        <p:nvCxnSpPr>
          <p:cNvPr id="61" name="Google Shape;61;p2"/>
          <p:cNvCxnSpPr/>
          <p:nvPr/>
        </p:nvCxnSpPr>
        <p:spPr>
          <a:xfrm rot="10800000">
            <a:off x="720000" y="1892060"/>
            <a:ext cx="1635900" cy="0"/>
          </a:xfrm>
          <a:prstGeom prst="straightConnector1">
            <a:avLst/>
          </a:prstGeom>
          <a:noFill/>
          <a:ln cap="flat" cmpd="sng" w="19050">
            <a:solidFill>
              <a:schemeClr val="lt1"/>
            </a:solidFill>
            <a:prstDash val="solid"/>
            <a:round/>
            <a:headEnd len="sm" w="sm" type="none"/>
            <a:tailEnd len="sm" w="sm" type="none"/>
          </a:ln>
        </p:spPr>
      </p:cxnSp>
      <p:cxnSp>
        <p:nvCxnSpPr>
          <p:cNvPr id="62" name="Google Shape;62;p2"/>
          <p:cNvCxnSpPr/>
          <p:nvPr/>
        </p:nvCxnSpPr>
        <p:spPr>
          <a:xfrm>
            <a:off x="657614" y="1287444"/>
            <a:ext cx="0" cy="2662820"/>
          </a:xfrm>
          <a:prstGeom prst="straightConnector1">
            <a:avLst/>
          </a:prstGeom>
          <a:noFill/>
          <a:ln cap="flat" cmpd="sng" w="19050">
            <a:solidFill>
              <a:schemeClr val="lt1"/>
            </a:solidFill>
            <a:prstDash val="solid"/>
            <a:round/>
            <a:headEnd len="sm" w="sm" type="none"/>
            <a:tailEnd len="sm" w="sm" type="none"/>
          </a:ln>
        </p:spPr>
      </p:cxnSp>
      <p:sp>
        <p:nvSpPr>
          <p:cNvPr id="63" name="Google Shape;63;p2"/>
          <p:cNvSpPr txBox="1"/>
          <p:nvPr/>
        </p:nvSpPr>
        <p:spPr>
          <a:xfrm>
            <a:off x="1537949" y="2364694"/>
            <a:ext cx="2187378" cy="42150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chemeClr val="lt1"/>
              </a:buClr>
              <a:buSzPts val="1400"/>
              <a:buFont typeface="Montserrat"/>
              <a:buNone/>
            </a:pPr>
            <a:r>
              <a:rPr b="1" i="0" lang="de-DE" sz="1800" u="none" cap="none" strike="noStrike">
                <a:solidFill>
                  <a:schemeClr val="lt1"/>
                </a:solidFill>
                <a:latin typeface="Montserrat"/>
                <a:ea typeface="Montserrat"/>
                <a:cs typeface="Montserrat"/>
                <a:sym typeface="Montserrat"/>
              </a:rPr>
              <a:t>Training phase </a:t>
            </a:r>
            <a:endParaRPr/>
          </a:p>
        </p:txBody>
      </p:sp>
      <p:sp>
        <p:nvSpPr>
          <p:cNvPr id="64" name="Google Shape;64;p2"/>
          <p:cNvSpPr txBox="1"/>
          <p:nvPr/>
        </p:nvSpPr>
        <p:spPr>
          <a:xfrm>
            <a:off x="4373154" y="2571750"/>
            <a:ext cx="3436699" cy="414665"/>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lt1"/>
              </a:buClr>
              <a:buSzPts val="1400"/>
              <a:buFont typeface="Montserrat"/>
              <a:buNone/>
            </a:pPr>
            <a:r>
              <a:rPr b="1" i="0" lang="de-DE" sz="1400" u="none" cap="none" strike="noStrike">
                <a:solidFill>
                  <a:schemeClr val="lt1"/>
                </a:solidFill>
                <a:latin typeface="Montserrat"/>
                <a:ea typeface="Montserrat"/>
                <a:cs typeface="Montserrat"/>
                <a:sym typeface="Montserrat"/>
              </a:rPr>
              <a:t>Small group work to the topic</a:t>
            </a:r>
            <a:br>
              <a:rPr b="1" i="0" lang="de-DE" sz="1400" u="none" cap="none" strike="noStrike">
                <a:solidFill>
                  <a:schemeClr val="lt1"/>
                </a:solidFill>
                <a:latin typeface="Montserrat"/>
                <a:ea typeface="Montserrat"/>
                <a:cs typeface="Montserrat"/>
                <a:sym typeface="Montserrat"/>
              </a:rPr>
            </a:br>
            <a:r>
              <a:rPr b="1" i="0" lang="de-DE" sz="1400" u="none" cap="none" strike="noStrike">
                <a:solidFill>
                  <a:schemeClr val="lt1"/>
                </a:solidFill>
                <a:latin typeface="Montserrat"/>
                <a:ea typeface="Montserrat"/>
                <a:cs typeface="Montserrat"/>
                <a:sym typeface="Montserrat"/>
              </a:rPr>
              <a:t> </a:t>
            </a:r>
            <a:r>
              <a:rPr b="1" i="0" lang="de-DE" sz="1400" u="none" cap="none" strike="noStrike">
                <a:solidFill>
                  <a:srgbClr val="FFFF00"/>
                </a:solidFill>
                <a:latin typeface="Montserrat"/>
                <a:ea typeface="Montserrat"/>
                <a:cs typeface="Montserrat"/>
                <a:sym typeface="Montserrat"/>
              </a:rPr>
              <a:t>WebQuests as learning frameworks</a:t>
            </a:r>
            <a:endParaRPr b="1" i="0" sz="1400"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20"/>
          <p:cNvSpPr/>
          <p:nvPr/>
        </p:nvSpPr>
        <p:spPr>
          <a:xfrm>
            <a:off x="785446" y="1311853"/>
            <a:ext cx="7959969" cy="1259897"/>
          </a:xfrm>
          <a:prstGeom prst="roundRect">
            <a:avLst>
              <a:gd fmla="val 16667" name="adj"/>
            </a:avLst>
          </a:prstGeom>
          <a:gradFill>
            <a:gsLst>
              <a:gs pos="0">
                <a:srgbClr val="939EFF"/>
              </a:gs>
              <a:gs pos="35000">
                <a:srgbClr val="B4BDFF"/>
              </a:gs>
              <a:gs pos="100000">
                <a:srgbClr val="E0E3FF"/>
              </a:gs>
            </a:gsLst>
            <a:lin ang="16200000" scaled="0"/>
          </a:gradFill>
          <a:ln cap="flat" cmpd="sng" w="9525">
            <a:solidFill>
              <a:srgbClr val="4358D3"/>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de-DE" sz="1800" u="none" cap="none" strike="noStrike">
                <a:solidFill>
                  <a:schemeClr val="dk1"/>
                </a:solidFill>
                <a:latin typeface="Arial"/>
                <a:ea typeface="Arial"/>
                <a:cs typeface="Arial"/>
                <a:sym typeface="Arial"/>
              </a:rPr>
              <a:t>Information on work organisation</a:t>
            </a:r>
            <a:br>
              <a:rPr b="0" i="0" lang="de-DE" sz="1400" u="none" cap="none" strike="noStrike">
                <a:solidFill>
                  <a:schemeClr val="dk1"/>
                </a:solidFill>
                <a:latin typeface="Arial"/>
                <a:ea typeface="Arial"/>
                <a:cs typeface="Arial"/>
                <a:sym typeface="Arial"/>
              </a:rPr>
            </a:br>
            <a:r>
              <a:rPr b="0" i="0" lang="de-DE" sz="1400" u="none" cap="none" strike="noStrike">
                <a:solidFill>
                  <a:schemeClr val="dk1"/>
                </a:solidFill>
                <a:latin typeface="Arimo"/>
                <a:ea typeface="Arimo"/>
                <a:cs typeface="Arimo"/>
                <a:sym typeface="Arimo"/>
              </a:rPr>
              <a:t>In addition to the tasks, information about the work organization is provided:</a:t>
            </a:r>
            <a:endParaRPr/>
          </a:p>
          <a:p>
            <a:pPr indent="0" lvl="0" marL="0" marR="0" rtl="0" algn="ctr">
              <a:lnSpc>
                <a:spcPct val="100000"/>
              </a:lnSpc>
              <a:spcBef>
                <a:spcPts val="0"/>
              </a:spcBef>
              <a:spcAft>
                <a:spcPts val="0"/>
              </a:spcAft>
              <a:buNone/>
            </a:pPr>
            <a:r>
              <a:rPr b="0" i="0" lang="de-DE" sz="1400" u="none" cap="none" strike="noStrike">
                <a:solidFill>
                  <a:schemeClr val="dk1"/>
                </a:solidFill>
                <a:latin typeface="Arimo"/>
                <a:ea typeface="Arimo"/>
                <a:cs typeface="Arimo"/>
                <a:sym typeface="Arimo"/>
              </a:rPr>
              <a:t>suggestions for the individual work steps, the social form (group or individual work),</a:t>
            </a:r>
            <a:br>
              <a:rPr b="0" i="0" lang="de-DE" sz="1400" u="none" cap="none" strike="noStrike">
                <a:solidFill>
                  <a:schemeClr val="dk1"/>
                </a:solidFill>
                <a:latin typeface="Arimo"/>
                <a:ea typeface="Arimo"/>
                <a:cs typeface="Arimo"/>
                <a:sym typeface="Arimo"/>
              </a:rPr>
            </a:br>
            <a:r>
              <a:rPr b="0" i="0" lang="de-DE" sz="1400" u="none" cap="none" strike="noStrike">
                <a:solidFill>
                  <a:schemeClr val="dk1"/>
                </a:solidFill>
                <a:latin typeface="Arimo"/>
                <a:ea typeface="Arimo"/>
                <a:cs typeface="Arimo"/>
                <a:sym typeface="Arimo"/>
              </a:rPr>
              <a:t>division of an overall task into individual subtasks, basic rules, available time, etc.</a:t>
            </a:r>
            <a:endParaRPr/>
          </a:p>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303" name="Google Shape;303;p20"/>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Steps of WebQuest Design II:</a:t>
            </a:r>
            <a:br>
              <a:rPr b="1" lang="de-DE"/>
            </a:br>
            <a:r>
              <a:rPr lang="de-DE">
                <a:solidFill>
                  <a:schemeClr val="dk1"/>
                </a:solidFill>
                <a:latin typeface="Arimo"/>
                <a:ea typeface="Arimo"/>
                <a:cs typeface="Arimo"/>
                <a:sym typeface="Arimo"/>
              </a:rPr>
              <a:t>.</a:t>
            </a:r>
            <a:br>
              <a:rPr lang="de-DE">
                <a:solidFill>
                  <a:schemeClr val="dk1"/>
                </a:solidFill>
                <a:latin typeface="Arimo"/>
                <a:ea typeface="Arimo"/>
                <a:cs typeface="Arimo"/>
                <a:sym typeface="Arimo"/>
              </a:rPr>
            </a:br>
            <a:endParaRPr/>
          </a:p>
        </p:txBody>
      </p:sp>
      <p:grpSp>
        <p:nvGrpSpPr>
          <p:cNvPr id="304" name="Google Shape;304;p20"/>
          <p:cNvGrpSpPr/>
          <p:nvPr/>
        </p:nvGrpSpPr>
        <p:grpSpPr>
          <a:xfrm>
            <a:off x="4094400" y="4423496"/>
            <a:ext cx="808500" cy="92100"/>
            <a:chOff x="3570750" y="4704850"/>
            <a:chExt cx="808500" cy="92100"/>
          </a:xfrm>
        </p:grpSpPr>
        <p:sp>
          <p:nvSpPr>
            <p:cNvPr id="305" name="Google Shape;305;p20"/>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 name="Google Shape;306;p20"/>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20"/>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20"/>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cxnSp>
        <p:nvCxnSpPr>
          <p:cNvPr id="309" name="Google Shape;309;p20"/>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310" name="Google Shape;310;p20"/>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20"/>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p20"/>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 name="Google Shape;313;p20"/>
          <p:cNvSpPr/>
          <p:nvPr/>
        </p:nvSpPr>
        <p:spPr>
          <a:xfrm>
            <a:off x="1101969" y="2841610"/>
            <a:ext cx="7959969" cy="1259897"/>
          </a:xfrm>
          <a:prstGeom prst="roundRect">
            <a:avLst>
              <a:gd fmla="val 16667" name="adj"/>
            </a:avLst>
          </a:prstGeom>
          <a:gradFill>
            <a:gsLst>
              <a:gs pos="0">
                <a:srgbClr val="939EFF"/>
              </a:gs>
              <a:gs pos="35000">
                <a:srgbClr val="B4BDFF"/>
              </a:gs>
              <a:gs pos="100000">
                <a:srgbClr val="E0E3FF"/>
              </a:gs>
            </a:gsLst>
            <a:lin ang="16200000" scaled="0"/>
          </a:gradFill>
          <a:ln cap="flat" cmpd="sng" w="9525">
            <a:solidFill>
              <a:srgbClr val="4358D3"/>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de-DE" sz="1800" u="none" cap="none" strike="noStrike">
                <a:solidFill>
                  <a:schemeClr val="dk1"/>
                </a:solidFill>
                <a:latin typeface="Arial"/>
                <a:ea typeface="Arial"/>
                <a:cs typeface="Arial"/>
                <a:sym typeface="Arial"/>
              </a:rPr>
              <a:t>Overview on material and links</a:t>
            </a:r>
            <a:br>
              <a:rPr b="0" i="0" lang="de-DE" sz="1400" u="none" cap="none" strike="noStrike">
                <a:solidFill>
                  <a:schemeClr val="dk1"/>
                </a:solidFill>
                <a:latin typeface="Arial"/>
                <a:ea typeface="Arial"/>
                <a:cs typeface="Arial"/>
                <a:sym typeface="Arial"/>
              </a:rPr>
            </a:br>
            <a:r>
              <a:rPr b="0" i="0" lang="de-DE" sz="1400" u="none" cap="none" strike="noStrike">
                <a:solidFill>
                  <a:schemeClr val="dk1"/>
                </a:solidFill>
                <a:latin typeface="Arimo"/>
                <a:ea typeface="Arimo"/>
                <a:cs typeface="Arimo"/>
                <a:sym typeface="Arimo"/>
              </a:rPr>
              <a:t>A pre-selection of links is made available.</a:t>
            </a:r>
            <a:br>
              <a:rPr b="0" i="0" lang="de-DE" sz="1400" u="none" cap="none" strike="noStrike">
                <a:solidFill>
                  <a:schemeClr val="dk1"/>
                </a:solidFill>
                <a:latin typeface="Arimo"/>
                <a:ea typeface="Arimo"/>
                <a:cs typeface="Arimo"/>
                <a:sym typeface="Arimo"/>
              </a:rPr>
            </a:br>
            <a:r>
              <a:rPr b="0" i="0" lang="de-DE" sz="1400" u="none" cap="none" strike="noStrike">
                <a:solidFill>
                  <a:schemeClr val="dk1"/>
                </a:solidFill>
                <a:latin typeface="Arimo"/>
                <a:ea typeface="Arimo"/>
                <a:cs typeface="Arimo"/>
                <a:sym typeface="Arimo"/>
              </a:rPr>
              <a:t>This enables the students to obtain information from the Internet, which contributes to the solution of the task or problem. This is time-saving. In addition, references to further literature, other materials that are available, for example, in a library, can be provided.</a:t>
            </a:r>
            <a:endParaRPr b="0" i="0" sz="800" u="none" cap="none" strike="noStrike">
              <a:solidFill>
                <a:schemeClr val="dk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21"/>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Steps of WebQuest Design III:</a:t>
            </a:r>
            <a:br>
              <a:rPr b="1" lang="de-DE"/>
            </a:br>
            <a:r>
              <a:rPr lang="de-DE">
                <a:solidFill>
                  <a:schemeClr val="dk1"/>
                </a:solidFill>
                <a:latin typeface="Arimo"/>
                <a:ea typeface="Arimo"/>
                <a:cs typeface="Arimo"/>
                <a:sym typeface="Arimo"/>
              </a:rPr>
              <a:t>.</a:t>
            </a:r>
            <a:br>
              <a:rPr lang="de-DE">
                <a:solidFill>
                  <a:schemeClr val="dk1"/>
                </a:solidFill>
                <a:latin typeface="Arimo"/>
                <a:ea typeface="Arimo"/>
                <a:cs typeface="Arimo"/>
                <a:sym typeface="Arimo"/>
              </a:rPr>
            </a:br>
            <a:endParaRPr/>
          </a:p>
        </p:txBody>
      </p:sp>
      <p:grpSp>
        <p:nvGrpSpPr>
          <p:cNvPr id="319" name="Google Shape;319;p21"/>
          <p:cNvGrpSpPr/>
          <p:nvPr/>
        </p:nvGrpSpPr>
        <p:grpSpPr>
          <a:xfrm>
            <a:off x="4094400" y="4423496"/>
            <a:ext cx="808500" cy="92100"/>
            <a:chOff x="3570750" y="4704850"/>
            <a:chExt cx="808500" cy="92100"/>
          </a:xfrm>
        </p:grpSpPr>
        <p:sp>
          <p:nvSpPr>
            <p:cNvPr id="320" name="Google Shape;320;p21"/>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 name="Google Shape;321;p21"/>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21"/>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21"/>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cxnSp>
        <p:nvCxnSpPr>
          <p:cNvPr id="324" name="Google Shape;324;p21"/>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325" name="Google Shape;325;p21"/>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21"/>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21"/>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21"/>
          <p:cNvSpPr/>
          <p:nvPr/>
        </p:nvSpPr>
        <p:spPr>
          <a:xfrm>
            <a:off x="785446" y="1124285"/>
            <a:ext cx="7959969" cy="1259897"/>
          </a:xfrm>
          <a:prstGeom prst="roundRect">
            <a:avLst>
              <a:gd fmla="val 16667" name="adj"/>
            </a:avLst>
          </a:prstGeom>
          <a:gradFill>
            <a:gsLst>
              <a:gs pos="0">
                <a:srgbClr val="939EFF"/>
              </a:gs>
              <a:gs pos="35000">
                <a:srgbClr val="B4BDFF"/>
              </a:gs>
              <a:gs pos="100000">
                <a:srgbClr val="E0E3FF"/>
              </a:gs>
            </a:gsLst>
            <a:lin ang="16200000" scaled="0"/>
          </a:gradFill>
          <a:ln cap="flat" cmpd="sng" w="9525">
            <a:solidFill>
              <a:srgbClr val="4358D3"/>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de-DE" sz="1800" u="none" cap="none" strike="noStrike">
                <a:solidFill>
                  <a:schemeClr val="dk1"/>
                </a:solidFill>
                <a:latin typeface="Arial"/>
                <a:ea typeface="Arial"/>
                <a:cs typeface="Arial"/>
                <a:sym typeface="Arial"/>
              </a:rPr>
              <a:t>Evaluation information</a:t>
            </a:r>
            <a:br>
              <a:rPr b="0" i="0" lang="de-DE" sz="1400" u="none" cap="none" strike="noStrike">
                <a:solidFill>
                  <a:schemeClr val="dk1"/>
                </a:solidFill>
                <a:latin typeface="Arial"/>
                <a:ea typeface="Arial"/>
                <a:cs typeface="Arial"/>
                <a:sym typeface="Arial"/>
              </a:rPr>
            </a:br>
            <a:r>
              <a:rPr b="0" i="0" lang="de-DE" sz="1400" u="none" cap="none" strike="noStrike">
                <a:solidFill>
                  <a:schemeClr val="dk1"/>
                </a:solidFill>
                <a:latin typeface="Arimo"/>
                <a:ea typeface="Arimo"/>
                <a:cs typeface="Arimo"/>
                <a:sym typeface="Arimo"/>
              </a:rPr>
              <a:t>Every WebQuest should be evaluated. Self-evaluation by the students (reflection on their own work process and the quality of the results) is of great importance.</a:t>
            </a:r>
            <a:br>
              <a:rPr b="0" i="0" lang="de-DE" sz="1400" u="none" cap="none" strike="noStrike">
                <a:solidFill>
                  <a:schemeClr val="dk1"/>
                </a:solidFill>
                <a:latin typeface="Arimo"/>
                <a:ea typeface="Arimo"/>
                <a:cs typeface="Arimo"/>
                <a:sym typeface="Arimo"/>
              </a:rPr>
            </a:br>
            <a:r>
              <a:rPr b="0" i="0" lang="de-DE" sz="1400" u="none" cap="none" strike="noStrike">
                <a:solidFill>
                  <a:schemeClr val="dk1"/>
                </a:solidFill>
                <a:latin typeface="Arimo"/>
                <a:ea typeface="Arimo"/>
                <a:cs typeface="Arimo"/>
                <a:sym typeface="Arimo"/>
              </a:rPr>
              <a:t>If possible, a (written) feedback on their work provided by teacher is helpful.</a:t>
            </a:r>
            <a:br>
              <a:rPr b="0" i="0" lang="de-DE" sz="1400" u="none" cap="none" strike="noStrike">
                <a:solidFill>
                  <a:schemeClr val="dk1"/>
                </a:solidFill>
                <a:latin typeface="Arimo"/>
                <a:ea typeface="Arimo"/>
                <a:cs typeface="Arimo"/>
                <a:sym typeface="Arimo"/>
              </a:rPr>
            </a:br>
            <a:r>
              <a:rPr b="0" i="0" lang="de-DE" sz="1400" u="none" cap="none" strike="noStrike">
                <a:solidFill>
                  <a:schemeClr val="dk1"/>
                </a:solidFill>
                <a:latin typeface="Arimo"/>
                <a:ea typeface="Arimo"/>
                <a:cs typeface="Arimo"/>
                <a:sym typeface="Arimo"/>
              </a:rPr>
              <a:t>Evaluation criteria can be disclosed to the students.</a:t>
            </a:r>
            <a:endParaRPr b="0" i="0" sz="1400" u="none" cap="none" strike="noStrike">
              <a:solidFill>
                <a:schemeClr val="dk1"/>
              </a:solidFill>
              <a:latin typeface="Arial"/>
              <a:ea typeface="Arial"/>
              <a:cs typeface="Arial"/>
              <a:sym typeface="Arial"/>
            </a:endParaRPr>
          </a:p>
        </p:txBody>
      </p:sp>
      <p:sp>
        <p:nvSpPr>
          <p:cNvPr id="329" name="Google Shape;329;p21"/>
          <p:cNvSpPr/>
          <p:nvPr/>
        </p:nvSpPr>
        <p:spPr>
          <a:xfrm>
            <a:off x="973016" y="2431305"/>
            <a:ext cx="7959969" cy="1259897"/>
          </a:xfrm>
          <a:prstGeom prst="roundRect">
            <a:avLst>
              <a:gd fmla="val 16667" name="adj"/>
            </a:avLst>
          </a:prstGeom>
          <a:gradFill>
            <a:gsLst>
              <a:gs pos="0">
                <a:srgbClr val="939EFF"/>
              </a:gs>
              <a:gs pos="35000">
                <a:srgbClr val="B4BDFF"/>
              </a:gs>
              <a:gs pos="100000">
                <a:srgbClr val="E0E3FF"/>
              </a:gs>
            </a:gsLst>
            <a:lin ang="16200000" scaled="0"/>
          </a:gradFill>
          <a:ln cap="flat" cmpd="sng" w="9525">
            <a:solidFill>
              <a:srgbClr val="4358D3"/>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de-DE" sz="1800" u="none" cap="none" strike="noStrike">
                <a:solidFill>
                  <a:schemeClr val="dk1"/>
                </a:solidFill>
                <a:latin typeface="Arial"/>
                <a:ea typeface="Arial"/>
                <a:cs typeface="Arial"/>
                <a:sym typeface="Arial"/>
              </a:rPr>
              <a:t>Summarising elements</a:t>
            </a:r>
            <a:br>
              <a:rPr b="0" i="0" lang="de-DE" sz="1400" u="none" cap="none" strike="noStrike">
                <a:solidFill>
                  <a:schemeClr val="dk1"/>
                </a:solidFill>
                <a:latin typeface="Arial"/>
                <a:ea typeface="Arial"/>
                <a:cs typeface="Arial"/>
                <a:sym typeface="Arial"/>
              </a:rPr>
            </a:br>
            <a:r>
              <a:rPr b="0" i="0" lang="de-DE" sz="1400" u="none" cap="none" strike="noStrike">
                <a:solidFill>
                  <a:schemeClr val="dk1"/>
                </a:solidFill>
                <a:latin typeface="Arial"/>
                <a:ea typeface="Arial"/>
                <a:cs typeface="Arial"/>
                <a:sym typeface="Arial"/>
              </a:rPr>
              <a:t>A s</a:t>
            </a:r>
            <a:r>
              <a:rPr b="0" i="0" lang="de-DE" sz="1400" u="none" cap="none" strike="noStrike">
                <a:solidFill>
                  <a:schemeClr val="dk1"/>
                </a:solidFill>
                <a:latin typeface="Arimo"/>
                <a:ea typeface="Arimo"/>
                <a:cs typeface="Arimo"/>
                <a:sym typeface="Arimo"/>
              </a:rPr>
              <a:t>ummary of experiences and encouragement to reflect on the procedure,</a:t>
            </a:r>
            <a:br>
              <a:rPr b="0" i="0" lang="de-DE" sz="1400" u="none" cap="none" strike="noStrike">
                <a:solidFill>
                  <a:schemeClr val="dk1"/>
                </a:solidFill>
                <a:latin typeface="Arimo"/>
                <a:ea typeface="Arimo"/>
                <a:cs typeface="Arimo"/>
                <a:sym typeface="Arimo"/>
              </a:rPr>
            </a:br>
            <a:r>
              <a:rPr b="0" i="0" lang="de-DE" sz="1400" u="none" cap="none" strike="noStrike">
                <a:solidFill>
                  <a:schemeClr val="dk1"/>
                </a:solidFill>
                <a:latin typeface="Arimo"/>
                <a:ea typeface="Arimo"/>
                <a:cs typeface="Arimo"/>
                <a:sym typeface="Arimo"/>
              </a:rPr>
              <a:t>the expansion or generalization is important.</a:t>
            </a:r>
            <a:endParaRPr/>
          </a:p>
          <a:p>
            <a:pPr indent="0" lvl="0" marL="0" marR="0" rtl="0" algn="ctr">
              <a:lnSpc>
                <a:spcPct val="100000"/>
              </a:lnSpc>
              <a:spcBef>
                <a:spcPts val="0"/>
              </a:spcBef>
              <a:spcAft>
                <a:spcPts val="0"/>
              </a:spcAft>
              <a:buNone/>
            </a:pPr>
            <a:r>
              <a:rPr b="0" i="0" lang="de-DE" sz="1400" u="none" cap="none" strike="noStrike">
                <a:solidFill>
                  <a:schemeClr val="dk1"/>
                </a:solidFill>
                <a:latin typeface="Arimo"/>
                <a:ea typeface="Arimo"/>
                <a:cs typeface="Arimo"/>
                <a:sym typeface="Arimo"/>
              </a:rPr>
              <a:t>The can be a focus on ´lessons learned´ and on ´embedding in one's own world of knowledge´.</a:t>
            </a:r>
            <a:endParaRPr b="0" i="0" sz="800" u="none" cap="none" strike="noStrike">
              <a:solidFill>
                <a:schemeClr val="dk1"/>
              </a:solidFill>
              <a:latin typeface="Arial"/>
              <a:ea typeface="Arial"/>
              <a:cs typeface="Arial"/>
              <a:sym typeface="Arial"/>
            </a:endParaRPr>
          </a:p>
        </p:txBody>
      </p:sp>
      <p:sp>
        <p:nvSpPr>
          <p:cNvPr id="330" name="Google Shape;330;p21"/>
          <p:cNvSpPr/>
          <p:nvPr/>
        </p:nvSpPr>
        <p:spPr>
          <a:xfrm>
            <a:off x="1125416" y="3736460"/>
            <a:ext cx="7959969" cy="604975"/>
          </a:xfrm>
          <a:prstGeom prst="roundRect">
            <a:avLst>
              <a:gd fmla="val 16667" name="adj"/>
            </a:avLst>
          </a:prstGeom>
          <a:gradFill>
            <a:gsLst>
              <a:gs pos="0">
                <a:srgbClr val="939EFF"/>
              </a:gs>
              <a:gs pos="35000">
                <a:srgbClr val="B4BDFF"/>
              </a:gs>
              <a:gs pos="100000">
                <a:srgbClr val="E0E3FF"/>
              </a:gs>
            </a:gsLst>
            <a:lin ang="16200000" scaled="0"/>
          </a:gradFill>
          <a:ln cap="flat" cmpd="sng" w="9525">
            <a:solidFill>
              <a:srgbClr val="4358D3"/>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de-DE" sz="1800" u="none" cap="none" strike="noStrike">
                <a:solidFill>
                  <a:schemeClr val="dk1"/>
                </a:solidFill>
                <a:latin typeface="Arial"/>
                <a:ea typeface="Arial"/>
                <a:cs typeface="Arial"/>
                <a:sym typeface="Arial"/>
              </a:rPr>
              <a:t>Presentation</a:t>
            </a:r>
            <a:br>
              <a:rPr b="0" i="0" lang="de-DE" sz="1400" u="none" cap="none" strike="noStrike">
                <a:solidFill>
                  <a:schemeClr val="dk1"/>
                </a:solidFill>
                <a:latin typeface="Arial"/>
                <a:ea typeface="Arial"/>
                <a:cs typeface="Arial"/>
                <a:sym typeface="Arial"/>
              </a:rPr>
            </a:br>
            <a:r>
              <a:rPr b="0" i="0" lang="de-DE" sz="1400" u="none" cap="none" strike="noStrike">
                <a:solidFill>
                  <a:schemeClr val="dk1"/>
                </a:solidFill>
                <a:latin typeface="Arial"/>
                <a:ea typeface="Arial"/>
                <a:cs typeface="Arial"/>
                <a:sym typeface="Arial"/>
              </a:rPr>
              <a:t>The presentation of the result and sharing ideas helps to get a general impression of the works done</a:t>
            </a:r>
            <a:r>
              <a:rPr b="0" i="0" lang="de-DE" sz="1400" u="none" cap="none" strike="noStrike">
                <a:solidFill>
                  <a:schemeClr val="dk1"/>
                </a:solidFill>
                <a:latin typeface="Arimo"/>
                <a:ea typeface="Arimo"/>
                <a:cs typeface="Arimo"/>
                <a:sym typeface="Arimo"/>
              </a:rPr>
              <a:t>.</a:t>
            </a:r>
            <a:endParaRPr b="0" i="0" sz="800" u="none" cap="none" strike="noStrike">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22"/>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Pedagogical plus: </a:t>
            </a:r>
            <a:r>
              <a:rPr b="1" lang="de-DE">
                <a:solidFill>
                  <a:srgbClr val="FFFF00"/>
                </a:solidFill>
              </a:rPr>
              <a:t>WebQuests –a learner-centered approach</a:t>
            </a:r>
            <a:endParaRPr b="1"/>
          </a:p>
          <a:p>
            <a:pPr indent="-342900" lvl="0" marL="457200" rtl="0" algn="l">
              <a:lnSpc>
                <a:spcPct val="100000"/>
              </a:lnSpc>
              <a:spcBef>
                <a:spcPts val="0"/>
              </a:spcBef>
              <a:spcAft>
                <a:spcPts val="0"/>
              </a:spcAft>
              <a:buSzPts val="2800"/>
              <a:buNone/>
            </a:pPr>
            <a:r>
              <a:rPr lang="de-DE"/>
              <a:t> </a:t>
            </a:r>
            <a:endParaRPr/>
          </a:p>
          <a:p>
            <a:pPr indent="-457200" lvl="0" marL="571500" rtl="0" algn="l">
              <a:lnSpc>
                <a:spcPct val="100000"/>
              </a:lnSpc>
              <a:spcBef>
                <a:spcPts val="0"/>
              </a:spcBef>
              <a:spcAft>
                <a:spcPts val="0"/>
              </a:spcAft>
              <a:buSzPts val="2800"/>
              <a:buFont typeface="Arial"/>
              <a:buChar char="•"/>
            </a:pPr>
            <a:r>
              <a:rPr lang="de-DE" sz="2400">
                <a:solidFill>
                  <a:srgbClr val="FFFF00"/>
                </a:solidFill>
              </a:rPr>
              <a:t>WebQuests are an opportunity to work in a learner-centered manner in the classroom and to use computers and the Internet sensibly.</a:t>
            </a:r>
            <a:endParaRPr/>
          </a:p>
          <a:p>
            <a:pPr indent="-457200" lvl="0" marL="571500" rtl="0" algn="l">
              <a:lnSpc>
                <a:spcPct val="100000"/>
              </a:lnSpc>
              <a:spcBef>
                <a:spcPts val="0"/>
              </a:spcBef>
              <a:spcAft>
                <a:spcPts val="0"/>
              </a:spcAft>
              <a:buSzPts val="2800"/>
              <a:buFont typeface="Arial"/>
              <a:buChar char="•"/>
            </a:pPr>
            <a:r>
              <a:rPr lang="de-DE" sz="2400">
                <a:solidFill>
                  <a:srgbClr val="FFFF00"/>
                </a:solidFill>
              </a:rPr>
              <a:t>The prerequisite, however, is that the teachers deal with the underlying aspects of learning theory at least to some extent. </a:t>
            </a:r>
            <a:endParaRPr/>
          </a:p>
          <a:p>
            <a:pPr indent="-457200" lvl="0" marL="571500" rtl="0" algn="l">
              <a:lnSpc>
                <a:spcPct val="100000"/>
              </a:lnSpc>
              <a:spcBef>
                <a:spcPts val="0"/>
              </a:spcBef>
              <a:spcAft>
                <a:spcPts val="0"/>
              </a:spcAft>
              <a:buSzPts val="2800"/>
              <a:buFont typeface="Arial"/>
              <a:buChar char="•"/>
            </a:pPr>
            <a:r>
              <a:rPr lang="de-DE" sz="2400">
                <a:solidFill>
                  <a:srgbClr val="FFFF00"/>
                </a:solidFill>
              </a:rPr>
              <a:t>WebQuests can be seen as building blocks for another lesson. </a:t>
            </a:r>
            <a:endParaRPr/>
          </a:p>
          <a:p>
            <a:pPr indent="0" lvl="0" marL="114300" rtl="0" algn="l">
              <a:lnSpc>
                <a:spcPct val="100000"/>
              </a:lnSpc>
              <a:spcBef>
                <a:spcPts val="0"/>
              </a:spcBef>
              <a:spcAft>
                <a:spcPts val="0"/>
              </a:spcAft>
              <a:buSzPts val="2800"/>
              <a:buNone/>
            </a:pPr>
            <a:r>
              <a:t/>
            </a:r>
            <a:endParaRPr sz="1200">
              <a:solidFill>
                <a:srgbClr val="FFFF00"/>
              </a:solidFill>
            </a:endParaRPr>
          </a:p>
        </p:txBody>
      </p:sp>
      <p:grpSp>
        <p:nvGrpSpPr>
          <p:cNvPr id="336" name="Google Shape;336;p22"/>
          <p:cNvGrpSpPr/>
          <p:nvPr/>
        </p:nvGrpSpPr>
        <p:grpSpPr>
          <a:xfrm>
            <a:off x="4094400" y="4423496"/>
            <a:ext cx="808500" cy="92100"/>
            <a:chOff x="3570750" y="4704850"/>
            <a:chExt cx="808500" cy="92100"/>
          </a:xfrm>
        </p:grpSpPr>
        <p:sp>
          <p:nvSpPr>
            <p:cNvPr id="337" name="Google Shape;337;p22"/>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22"/>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 name="Google Shape;339;p22"/>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22"/>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cxnSp>
        <p:nvCxnSpPr>
          <p:cNvPr id="341" name="Google Shape;341;p22"/>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342" name="Google Shape;342;p22"/>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22"/>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22"/>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22"/>
          <p:cNvSpPr/>
          <p:nvPr/>
        </p:nvSpPr>
        <p:spPr>
          <a:xfrm>
            <a:off x="0" y="43934"/>
            <a:ext cx="184731" cy="369332"/>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23"/>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Elements of WebQuest Creation</a:t>
            </a:r>
            <a:endParaRPr b="1"/>
          </a:p>
          <a:p>
            <a:pPr indent="-342900" lvl="0" marL="457200" rtl="0" algn="l">
              <a:lnSpc>
                <a:spcPct val="100000"/>
              </a:lnSpc>
              <a:spcBef>
                <a:spcPts val="0"/>
              </a:spcBef>
              <a:spcAft>
                <a:spcPts val="0"/>
              </a:spcAft>
              <a:buSzPts val="2800"/>
              <a:buNone/>
            </a:pPr>
            <a:r>
              <a:t/>
            </a:r>
            <a:endParaRPr b="1"/>
          </a:p>
          <a:p>
            <a:pPr indent="-342900" lvl="0" marL="457200" rtl="0" algn="l">
              <a:lnSpc>
                <a:spcPct val="100000"/>
              </a:lnSpc>
              <a:spcBef>
                <a:spcPts val="0"/>
              </a:spcBef>
              <a:spcAft>
                <a:spcPts val="0"/>
              </a:spcAft>
              <a:buSzPts val="2800"/>
              <a:buNone/>
            </a:pPr>
            <a:r>
              <a:t/>
            </a:r>
            <a:endParaRPr/>
          </a:p>
        </p:txBody>
      </p:sp>
      <p:cxnSp>
        <p:nvCxnSpPr>
          <p:cNvPr id="351" name="Google Shape;351;p23"/>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grpSp>
        <p:nvGrpSpPr>
          <p:cNvPr id="352" name="Google Shape;352;p23"/>
          <p:cNvGrpSpPr/>
          <p:nvPr/>
        </p:nvGrpSpPr>
        <p:grpSpPr>
          <a:xfrm>
            <a:off x="1329243" y="1218003"/>
            <a:ext cx="5024165" cy="3187185"/>
            <a:chOff x="2517" y="0"/>
            <a:chExt cx="5024165" cy="3187185"/>
          </a:xfrm>
        </p:grpSpPr>
        <p:sp>
          <p:nvSpPr>
            <p:cNvPr id="353" name="Google Shape;353;p23"/>
            <p:cNvSpPr/>
            <p:nvPr/>
          </p:nvSpPr>
          <p:spPr>
            <a:xfrm>
              <a:off x="2517" y="0"/>
              <a:ext cx="2421284" cy="3187185"/>
            </a:xfrm>
            <a:prstGeom prst="roundRect">
              <a:avLst>
                <a:gd fmla="val 10000" name="adj"/>
              </a:avLst>
            </a:prstGeom>
            <a:solidFill>
              <a:srgbClr val="CED1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23"/>
            <p:cNvSpPr txBox="1"/>
            <p:nvPr/>
          </p:nvSpPr>
          <p:spPr>
            <a:xfrm>
              <a:off x="2517" y="0"/>
              <a:ext cx="2421284" cy="956155"/>
            </a:xfrm>
            <a:prstGeom prst="rect">
              <a:avLst/>
            </a:prstGeom>
            <a:noFill/>
            <a:ln>
              <a:noFill/>
            </a:ln>
          </p:spPr>
          <p:txBody>
            <a:bodyPr anchorCtr="0" anchor="ctr" bIns="106675" lIns="106675" spcFirstLastPara="1" rIns="106675" wrap="square" tIns="106675">
              <a:noAutofit/>
            </a:bodyPr>
            <a:lstStyle/>
            <a:p>
              <a:pPr indent="0" lvl="0" marL="0" marR="0" rtl="0" algn="ctr">
                <a:lnSpc>
                  <a:spcPct val="90000"/>
                </a:lnSpc>
                <a:spcBef>
                  <a:spcPts val="0"/>
                </a:spcBef>
                <a:spcAft>
                  <a:spcPts val="0"/>
                </a:spcAft>
                <a:buNone/>
              </a:pPr>
              <a:r>
                <a:rPr b="0" i="0" lang="de-DE" sz="2800" u="none" cap="none" strike="noStrike">
                  <a:solidFill>
                    <a:srgbClr val="000000"/>
                  </a:solidFill>
                  <a:latin typeface="Arial"/>
                  <a:ea typeface="Arial"/>
                  <a:cs typeface="Arial"/>
                  <a:sym typeface="Arial"/>
                </a:rPr>
                <a:t>Technical Knowledge</a:t>
              </a:r>
              <a:endParaRPr/>
            </a:p>
          </p:txBody>
        </p:sp>
        <p:sp>
          <p:nvSpPr>
            <p:cNvPr id="355" name="Google Shape;355;p23"/>
            <p:cNvSpPr/>
            <p:nvPr/>
          </p:nvSpPr>
          <p:spPr>
            <a:xfrm>
              <a:off x="244645" y="956427"/>
              <a:ext cx="1937027" cy="626154"/>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23"/>
            <p:cNvSpPr txBox="1"/>
            <p:nvPr/>
          </p:nvSpPr>
          <p:spPr>
            <a:xfrm>
              <a:off x="262984" y="974766"/>
              <a:ext cx="1900349" cy="589476"/>
            </a:xfrm>
            <a:prstGeom prst="rect">
              <a:avLst/>
            </a:prstGeom>
            <a:noFill/>
            <a:ln>
              <a:noFill/>
            </a:ln>
          </p:spPr>
          <p:txBody>
            <a:bodyPr anchorCtr="0" anchor="ctr" bIns="36175" lIns="48250" spcFirstLastPara="1" rIns="48250" wrap="square" tIns="36175">
              <a:noAutofit/>
            </a:bodyPr>
            <a:lstStyle/>
            <a:p>
              <a:pPr indent="0" lvl="0" marL="0" marR="0" rtl="0" algn="ctr">
                <a:lnSpc>
                  <a:spcPct val="90000"/>
                </a:lnSpc>
                <a:spcBef>
                  <a:spcPts val="0"/>
                </a:spcBef>
                <a:spcAft>
                  <a:spcPts val="0"/>
                </a:spcAft>
                <a:buNone/>
              </a:pPr>
              <a:r>
                <a:rPr b="0" i="0" lang="de-DE" sz="1900" u="none" cap="none" strike="noStrike">
                  <a:solidFill>
                    <a:schemeClr val="lt1"/>
                  </a:solidFill>
                  <a:latin typeface="Arial"/>
                  <a:ea typeface="Arial"/>
                  <a:cs typeface="Arial"/>
                  <a:sym typeface="Arial"/>
                </a:rPr>
                <a:t>Web Editing</a:t>
              </a:r>
              <a:endParaRPr b="0" i="0" sz="1900" u="none" cap="none" strike="noStrike">
                <a:solidFill>
                  <a:schemeClr val="lt1"/>
                </a:solidFill>
                <a:latin typeface="Arial"/>
                <a:ea typeface="Arial"/>
                <a:cs typeface="Arial"/>
                <a:sym typeface="Arial"/>
              </a:endParaRPr>
            </a:p>
          </p:txBody>
        </p:sp>
        <p:sp>
          <p:nvSpPr>
            <p:cNvPr id="357" name="Google Shape;357;p23"/>
            <p:cNvSpPr/>
            <p:nvPr/>
          </p:nvSpPr>
          <p:spPr>
            <a:xfrm>
              <a:off x="244645" y="1678913"/>
              <a:ext cx="1937027" cy="626154"/>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23"/>
            <p:cNvSpPr txBox="1"/>
            <p:nvPr/>
          </p:nvSpPr>
          <p:spPr>
            <a:xfrm>
              <a:off x="262984" y="1697252"/>
              <a:ext cx="1900349" cy="589476"/>
            </a:xfrm>
            <a:prstGeom prst="rect">
              <a:avLst/>
            </a:prstGeom>
            <a:noFill/>
            <a:ln>
              <a:noFill/>
            </a:ln>
          </p:spPr>
          <p:txBody>
            <a:bodyPr anchorCtr="0" anchor="ctr" bIns="36175" lIns="48250" spcFirstLastPara="1" rIns="48250" wrap="square" tIns="36175">
              <a:noAutofit/>
            </a:bodyPr>
            <a:lstStyle/>
            <a:p>
              <a:pPr indent="0" lvl="0" marL="0" marR="0" rtl="0" algn="ctr">
                <a:lnSpc>
                  <a:spcPct val="90000"/>
                </a:lnSpc>
                <a:spcBef>
                  <a:spcPts val="0"/>
                </a:spcBef>
                <a:spcAft>
                  <a:spcPts val="0"/>
                </a:spcAft>
                <a:buNone/>
              </a:pPr>
              <a:r>
                <a:rPr b="0" i="0" lang="de-DE" sz="1900" u="none" cap="none" strike="noStrike">
                  <a:solidFill>
                    <a:schemeClr val="lt1"/>
                  </a:solidFill>
                  <a:latin typeface="Arial"/>
                  <a:ea typeface="Arial"/>
                  <a:cs typeface="Arial"/>
                  <a:sym typeface="Arial"/>
                </a:rPr>
                <a:t>Searching on the internet</a:t>
              </a:r>
              <a:endParaRPr b="0" i="0" sz="1900" u="none" cap="none" strike="noStrike">
                <a:solidFill>
                  <a:schemeClr val="lt1"/>
                </a:solidFill>
                <a:latin typeface="Arial"/>
                <a:ea typeface="Arial"/>
                <a:cs typeface="Arial"/>
                <a:sym typeface="Arial"/>
              </a:endParaRPr>
            </a:p>
          </p:txBody>
        </p:sp>
        <p:sp>
          <p:nvSpPr>
            <p:cNvPr id="359" name="Google Shape;359;p23"/>
            <p:cNvSpPr/>
            <p:nvPr/>
          </p:nvSpPr>
          <p:spPr>
            <a:xfrm>
              <a:off x="244645" y="2401399"/>
              <a:ext cx="1937027" cy="626154"/>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23"/>
            <p:cNvSpPr txBox="1"/>
            <p:nvPr/>
          </p:nvSpPr>
          <p:spPr>
            <a:xfrm>
              <a:off x="262984" y="2419738"/>
              <a:ext cx="1900349" cy="589476"/>
            </a:xfrm>
            <a:prstGeom prst="rect">
              <a:avLst/>
            </a:prstGeom>
            <a:noFill/>
            <a:ln>
              <a:noFill/>
            </a:ln>
          </p:spPr>
          <p:txBody>
            <a:bodyPr anchorCtr="0" anchor="ctr" bIns="36175" lIns="48250" spcFirstLastPara="1" rIns="48250" wrap="square" tIns="36175">
              <a:noAutofit/>
            </a:bodyPr>
            <a:lstStyle/>
            <a:p>
              <a:pPr indent="0" lvl="0" marL="0" marR="0" rtl="0" algn="ctr">
                <a:lnSpc>
                  <a:spcPct val="90000"/>
                </a:lnSpc>
                <a:spcBef>
                  <a:spcPts val="0"/>
                </a:spcBef>
                <a:spcAft>
                  <a:spcPts val="0"/>
                </a:spcAft>
                <a:buNone/>
              </a:pPr>
              <a:r>
                <a:rPr b="0" i="0" lang="de-DE" sz="1900" u="none" cap="none" strike="noStrike">
                  <a:solidFill>
                    <a:schemeClr val="lt1"/>
                  </a:solidFill>
                  <a:latin typeface="Arial"/>
                  <a:ea typeface="Arial"/>
                  <a:cs typeface="Arial"/>
                  <a:sym typeface="Arial"/>
                </a:rPr>
                <a:t>Creating links and forms</a:t>
              </a:r>
              <a:endParaRPr b="0" i="0" sz="1900" u="none" cap="none" strike="noStrike">
                <a:solidFill>
                  <a:schemeClr val="lt1"/>
                </a:solidFill>
                <a:latin typeface="Arial"/>
                <a:ea typeface="Arial"/>
                <a:cs typeface="Arial"/>
                <a:sym typeface="Arial"/>
              </a:endParaRPr>
            </a:p>
          </p:txBody>
        </p:sp>
        <p:sp>
          <p:nvSpPr>
            <p:cNvPr id="361" name="Google Shape;361;p23"/>
            <p:cNvSpPr/>
            <p:nvPr/>
          </p:nvSpPr>
          <p:spPr>
            <a:xfrm>
              <a:off x="2605398" y="0"/>
              <a:ext cx="2421284" cy="3187185"/>
            </a:xfrm>
            <a:prstGeom prst="roundRect">
              <a:avLst>
                <a:gd fmla="val 10000" name="adj"/>
              </a:avLst>
            </a:prstGeom>
            <a:solidFill>
              <a:srgbClr val="CED1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23"/>
            <p:cNvSpPr txBox="1"/>
            <p:nvPr/>
          </p:nvSpPr>
          <p:spPr>
            <a:xfrm>
              <a:off x="2605398" y="0"/>
              <a:ext cx="2421284" cy="956155"/>
            </a:xfrm>
            <a:prstGeom prst="rect">
              <a:avLst/>
            </a:prstGeom>
            <a:noFill/>
            <a:ln>
              <a:noFill/>
            </a:ln>
          </p:spPr>
          <p:txBody>
            <a:bodyPr anchorCtr="0" anchor="ctr" bIns="106675" lIns="106675" spcFirstLastPara="1" rIns="106675" wrap="square" tIns="106675">
              <a:noAutofit/>
            </a:bodyPr>
            <a:lstStyle/>
            <a:p>
              <a:pPr indent="0" lvl="0" marL="0" marR="0" rtl="0" algn="ctr">
                <a:lnSpc>
                  <a:spcPct val="90000"/>
                </a:lnSpc>
                <a:spcBef>
                  <a:spcPts val="0"/>
                </a:spcBef>
                <a:spcAft>
                  <a:spcPts val="0"/>
                </a:spcAft>
                <a:buNone/>
              </a:pPr>
              <a:r>
                <a:rPr b="0" i="0" lang="de-DE" sz="2800" u="none" cap="none" strike="noStrike">
                  <a:solidFill>
                    <a:srgbClr val="000000"/>
                  </a:solidFill>
                  <a:latin typeface="Arial"/>
                  <a:ea typeface="Arial"/>
                  <a:cs typeface="Arial"/>
                  <a:sym typeface="Arial"/>
                </a:rPr>
                <a:t>Pedagogical Knowledge</a:t>
              </a:r>
              <a:endParaRPr/>
            </a:p>
          </p:txBody>
        </p:sp>
        <p:sp>
          <p:nvSpPr>
            <p:cNvPr id="363" name="Google Shape;363;p23"/>
            <p:cNvSpPr/>
            <p:nvPr/>
          </p:nvSpPr>
          <p:spPr>
            <a:xfrm>
              <a:off x="2847526" y="956427"/>
              <a:ext cx="1937027" cy="626154"/>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23"/>
            <p:cNvSpPr txBox="1"/>
            <p:nvPr/>
          </p:nvSpPr>
          <p:spPr>
            <a:xfrm>
              <a:off x="2865865" y="974766"/>
              <a:ext cx="1900349" cy="589476"/>
            </a:xfrm>
            <a:prstGeom prst="rect">
              <a:avLst/>
            </a:prstGeom>
            <a:noFill/>
            <a:ln>
              <a:noFill/>
            </a:ln>
          </p:spPr>
          <p:txBody>
            <a:bodyPr anchorCtr="0" anchor="ctr" bIns="36175" lIns="48250" spcFirstLastPara="1" rIns="48250" wrap="square" tIns="36175">
              <a:noAutofit/>
            </a:bodyPr>
            <a:lstStyle/>
            <a:p>
              <a:pPr indent="0" lvl="0" marL="0" marR="0" rtl="0" algn="ctr">
                <a:lnSpc>
                  <a:spcPct val="90000"/>
                </a:lnSpc>
                <a:spcBef>
                  <a:spcPts val="0"/>
                </a:spcBef>
                <a:spcAft>
                  <a:spcPts val="0"/>
                </a:spcAft>
                <a:buNone/>
              </a:pPr>
              <a:r>
                <a:rPr b="0" i="0" lang="de-DE" sz="1900" u="none" cap="none" strike="noStrike">
                  <a:solidFill>
                    <a:schemeClr val="lt1"/>
                  </a:solidFill>
                  <a:latin typeface="Arial"/>
                  <a:ea typeface="Arial"/>
                  <a:cs typeface="Arial"/>
                  <a:sym typeface="Arial"/>
                </a:rPr>
                <a:t>Scaffolding</a:t>
              </a:r>
              <a:endParaRPr b="0" i="0" sz="1900" u="none" cap="none" strike="noStrike">
                <a:solidFill>
                  <a:schemeClr val="lt1"/>
                </a:solidFill>
                <a:latin typeface="Arial"/>
                <a:ea typeface="Arial"/>
                <a:cs typeface="Arial"/>
                <a:sym typeface="Arial"/>
              </a:endParaRPr>
            </a:p>
          </p:txBody>
        </p:sp>
        <p:sp>
          <p:nvSpPr>
            <p:cNvPr id="365" name="Google Shape;365;p23"/>
            <p:cNvSpPr/>
            <p:nvPr/>
          </p:nvSpPr>
          <p:spPr>
            <a:xfrm>
              <a:off x="2847526" y="1678913"/>
              <a:ext cx="1937027" cy="626154"/>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23"/>
            <p:cNvSpPr txBox="1"/>
            <p:nvPr/>
          </p:nvSpPr>
          <p:spPr>
            <a:xfrm>
              <a:off x="2865865" y="1697252"/>
              <a:ext cx="1900349" cy="589476"/>
            </a:xfrm>
            <a:prstGeom prst="rect">
              <a:avLst/>
            </a:prstGeom>
            <a:noFill/>
            <a:ln>
              <a:noFill/>
            </a:ln>
          </p:spPr>
          <p:txBody>
            <a:bodyPr anchorCtr="0" anchor="ctr" bIns="36175" lIns="48250" spcFirstLastPara="1" rIns="48250" wrap="square" tIns="36175">
              <a:noAutofit/>
            </a:bodyPr>
            <a:lstStyle/>
            <a:p>
              <a:pPr indent="0" lvl="0" marL="0" marR="0" rtl="0" algn="ctr">
                <a:lnSpc>
                  <a:spcPct val="90000"/>
                </a:lnSpc>
                <a:spcBef>
                  <a:spcPts val="0"/>
                </a:spcBef>
                <a:spcAft>
                  <a:spcPts val="0"/>
                </a:spcAft>
                <a:buNone/>
              </a:pPr>
              <a:r>
                <a:rPr b="0" i="0" lang="de-DE" sz="1900" u="none" cap="none" strike="noStrike">
                  <a:solidFill>
                    <a:schemeClr val="lt1"/>
                  </a:solidFill>
                  <a:latin typeface="Arial"/>
                  <a:ea typeface="Arial"/>
                  <a:cs typeface="Arial"/>
                  <a:sym typeface="Arial"/>
                </a:rPr>
                <a:t>Collaboration and cooperation</a:t>
              </a:r>
              <a:endParaRPr b="0" i="0" sz="1900" u="none" cap="none" strike="noStrike">
                <a:solidFill>
                  <a:schemeClr val="lt1"/>
                </a:solidFill>
                <a:latin typeface="Arial"/>
                <a:ea typeface="Arial"/>
                <a:cs typeface="Arial"/>
                <a:sym typeface="Arial"/>
              </a:endParaRPr>
            </a:p>
          </p:txBody>
        </p:sp>
        <p:sp>
          <p:nvSpPr>
            <p:cNvPr id="367" name="Google Shape;367;p23"/>
            <p:cNvSpPr/>
            <p:nvPr/>
          </p:nvSpPr>
          <p:spPr>
            <a:xfrm>
              <a:off x="2847526" y="2401399"/>
              <a:ext cx="1937027" cy="626154"/>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23"/>
            <p:cNvSpPr txBox="1"/>
            <p:nvPr/>
          </p:nvSpPr>
          <p:spPr>
            <a:xfrm>
              <a:off x="2865865" y="2419738"/>
              <a:ext cx="1900349" cy="589476"/>
            </a:xfrm>
            <a:prstGeom prst="rect">
              <a:avLst/>
            </a:prstGeom>
            <a:noFill/>
            <a:ln>
              <a:noFill/>
            </a:ln>
          </p:spPr>
          <p:txBody>
            <a:bodyPr anchorCtr="0" anchor="ctr" bIns="36175" lIns="48250" spcFirstLastPara="1" rIns="48250" wrap="square" tIns="36175">
              <a:noAutofit/>
            </a:bodyPr>
            <a:lstStyle/>
            <a:p>
              <a:pPr indent="0" lvl="0" marL="0" marR="0" rtl="0" algn="ctr">
                <a:lnSpc>
                  <a:spcPct val="90000"/>
                </a:lnSpc>
                <a:spcBef>
                  <a:spcPts val="0"/>
                </a:spcBef>
                <a:spcAft>
                  <a:spcPts val="0"/>
                </a:spcAft>
                <a:buNone/>
              </a:pPr>
              <a:r>
                <a:rPr b="0" i="0" lang="de-DE" sz="1900" u="none" cap="none" strike="noStrike">
                  <a:solidFill>
                    <a:schemeClr val="lt1"/>
                  </a:solidFill>
                  <a:latin typeface="Arial"/>
                  <a:ea typeface="Arial"/>
                  <a:cs typeface="Arial"/>
                  <a:sym typeface="Arial"/>
                </a:rPr>
                <a:t>Constructivism</a:t>
              </a:r>
              <a:endParaRPr b="0" i="0" sz="1900" u="none" cap="none" strike="noStrike">
                <a:solidFill>
                  <a:schemeClr val="lt1"/>
                </a:solidFill>
                <a:latin typeface="Arial"/>
                <a:ea typeface="Arial"/>
                <a:cs typeface="Arial"/>
                <a:sym typeface="Arial"/>
              </a:endParaRPr>
            </a:p>
          </p:txBody>
        </p:sp>
      </p:grpSp>
      <p:sp>
        <p:nvSpPr>
          <p:cNvPr id="369" name="Google Shape;369;p23"/>
          <p:cNvSpPr/>
          <p:nvPr/>
        </p:nvSpPr>
        <p:spPr>
          <a:xfrm>
            <a:off x="6620256" y="2094696"/>
            <a:ext cx="2267712"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400" u="none" cap="none" strike="noStrike">
                <a:solidFill>
                  <a:srgbClr val="FFFF00"/>
                </a:solidFill>
                <a:latin typeface="Arial"/>
                <a:ea typeface="Arial"/>
                <a:cs typeface="Arial"/>
                <a:sym typeface="Arial"/>
              </a:rPr>
              <a:t>See similar ideas at https://strategiesforspecialinterventions.weebly.com/webquest.html</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24"/>
          <p:cNvSpPr txBox="1"/>
          <p:nvPr/>
        </p:nvSpPr>
        <p:spPr>
          <a:xfrm>
            <a:off x="907628" y="2571750"/>
            <a:ext cx="6525491" cy="181588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de-DE" sz="1400" u="none" cap="none" strike="noStrike">
                <a:solidFill>
                  <a:srgbClr val="FFFF00"/>
                </a:solidFill>
                <a:latin typeface="Arial"/>
                <a:ea typeface="Arial"/>
                <a:cs typeface="Arial"/>
                <a:sym typeface="Arial"/>
              </a:rPr>
              <a:t>What sort of knowledge do you need to create a WebQuest?</a:t>
            </a:r>
            <a:r>
              <a:rPr b="0" i="0" lang="de-DE" sz="1400" u="none" cap="none" strike="noStrike">
                <a:solidFill>
                  <a:srgbClr val="000000"/>
                </a:solidFill>
                <a:latin typeface="Arial"/>
                <a:ea typeface="Arial"/>
                <a:cs typeface="Arial"/>
                <a:sym typeface="Arial"/>
              </a:rPr>
              <a:t>:</a:t>
            </a:r>
            <a:br>
              <a:rPr b="0" i="0" lang="de-DE"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Char char="•"/>
            </a:pPr>
            <a:r>
              <a:rPr b="1" i="0" lang="de-DE" sz="1400" u="none" cap="none" strike="noStrike">
                <a:solidFill>
                  <a:srgbClr val="000000"/>
                </a:solidFill>
                <a:latin typeface="Arial"/>
                <a:ea typeface="Arial"/>
                <a:cs typeface="Arial"/>
                <a:sym typeface="Arial"/>
              </a:rPr>
              <a:t> </a:t>
            </a:r>
            <a:r>
              <a:rPr b="1" i="0" lang="de-DE" sz="1400" u="none" cap="none" strike="noStrike">
                <a:solidFill>
                  <a:srgbClr val="FFFF00"/>
                </a:solidFill>
                <a:latin typeface="Arial"/>
                <a:ea typeface="Arial"/>
                <a:cs typeface="Arial"/>
                <a:sym typeface="Arial"/>
              </a:rPr>
              <a:t>Technical knowledge</a:t>
            </a:r>
            <a:endParaRPr b="1" i="0" sz="1400" u="none" cap="none" strike="noStrike">
              <a:solidFill>
                <a:srgbClr val="FFFF00"/>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Char char="•"/>
            </a:pPr>
            <a:r>
              <a:rPr b="1" i="0" lang="de-DE" sz="1400" u="none" cap="none" strike="noStrike">
                <a:solidFill>
                  <a:srgbClr val="FFFF00"/>
                </a:solidFill>
                <a:latin typeface="Arial"/>
                <a:ea typeface="Arial"/>
                <a:cs typeface="Arial"/>
                <a:sym typeface="Arial"/>
              </a:rPr>
              <a:t> Scientific knowledge</a:t>
            </a:r>
            <a:endParaRPr b="1" i="0" sz="1400" u="none" cap="none" strike="noStrike">
              <a:solidFill>
                <a:srgbClr val="FFFF00"/>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Char char="•"/>
            </a:pPr>
            <a:r>
              <a:rPr b="1" i="0" lang="de-DE" sz="1400" u="none" cap="none" strike="noStrike">
                <a:solidFill>
                  <a:srgbClr val="FFFF00"/>
                </a:solidFill>
                <a:latin typeface="Arial"/>
                <a:ea typeface="Arial"/>
                <a:cs typeface="Arial"/>
                <a:sym typeface="Arial"/>
              </a:rPr>
              <a:t> Programming knowledge</a:t>
            </a:r>
            <a:endParaRPr b="1" i="0" sz="1400" u="none" cap="none" strike="noStrike">
              <a:solidFill>
                <a:srgbClr val="FFFF00"/>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Char char="•"/>
            </a:pPr>
            <a:r>
              <a:rPr b="1" i="0" lang="de-DE" sz="1400" u="none" cap="none" strike="noStrike">
                <a:solidFill>
                  <a:srgbClr val="FFFF00"/>
                </a:solidFill>
                <a:latin typeface="Arial"/>
                <a:ea typeface="Arial"/>
                <a:cs typeface="Arial"/>
                <a:sym typeface="Arial"/>
              </a:rPr>
              <a:t> Pedagogical knowledge</a:t>
            </a:r>
            <a:endParaRPr b="0" i="0" sz="1400" u="none" cap="none" strike="noStrike">
              <a:solidFill>
                <a:srgbClr val="FFFF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375" name="Google Shape;375;p24"/>
          <p:cNvPicPr preferRelativeResize="0"/>
          <p:nvPr/>
        </p:nvPicPr>
        <p:blipFill rotWithShape="1">
          <a:blip r:embed="rId3">
            <a:alphaModFix/>
          </a:blip>
          <a:srcRect b="0" l="0" r="0" t="0"/>
          <a:stretch/>
        </p:blipFill>
        <p:spPr>
          <a:xfrm>
            <a:off x="917102" y="649549"/>
            <a:ext cx="6516017" cy="1846046"/>
          </a:xfrm>
          <a:prstGeom prst="rect">
            <a:avLst/>
          </a:prstGeom>
          <a:noFill/>
          <a:ln>
            <a:noFill/>
          </a:ln>
        </p:spPr>
      </p:pic>
      <p:grpSp>
        <p:nvGrpSpPr>
          <p:cNvPr id="376" name="Google Shape;376;p24"/>
          <p:cNvGrpSpPr/>
          <p:nvPr/>
        </p:nvGrpSpPr>
        <p:grpSpPr>
          <a:xfrm>
            <a:off x="4094400" y="4423496"/>
            <a:ext cx="808500" cy="92100"/>
            <a:chOff x="3570750" y="4704850"/>
            <a:chExt cx="808500" cy="92100"/>
          </a:xfrm>
        </p:grpSpPr>
        <p:sp>
          <p:nvSpPr>
            <p:cNvPr id="377" name="Google Shape;377;p24"/>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 name="Google Shape;378;p24"/>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 name="Google Shape;379;p24"/>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 name="Google Shape;380;p24"/>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381" name="Google Shape;381;p24"/>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 name="Google Shape;382;p24"/>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3" name="Google Shape;383;p24"/>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25"/>
          <p:cNvSpPr txBox="1"/>
          <p:nvPr>
            <p:ph type="ctrTitle"/>
          </p:nvPr>
        </p:nvSpPr>
        <p:spPr>
          <a:xfrm>
            <a:off x="720000" y="1683965"/>
            <a:ext cx="5045700" cy="23406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5200"/>
              <a:buNone/>
            </a:pPr>
            <a:r>
              <a:rPr lang="de-DE">
                <a:solidFill>
                  <a:schemeClr val="lt1"/>
                </a:solidFill>
              </a:rPr>
              <a:t>A4:</a:t>
            </a:r>
            <a:br>
              <a:rPr lang="de-DE">
                <a:solidFill>
                  <a:srgbClr val="FFFF00"/>
                </a:solidFill>
              </a:rPr>
            </a:br>
            <a:r>
              <a:rPr lang="de-DE">
                <a:solidFill>
                  <a:srgbClr val="FFFF00"/>
                </a:solidFill>
              </a:rPr>
              <a:t>The role of the teacher/trainer</a:t>
            </a:r>
            <a:endParaRPr b="1">
              <a:solidFill>
                <a:srgbClr val="FFFF00"/>
              </a:solidFill>
            </a:endParaRPr>
          </a:p>
        </p:txBody>
      </p:sp>
      <p:grpSp>
        <p:nvGrpSpPr>
          <p:cNvPr id="389" name="Google Shape;389;p25"/>
          <p:cNvGrpSpPr/>
          <p:nvPr/>
        </p:nvGrpSpPr>
        <p:grpSpPr>
          <a:xfrm>
            <a:off x="4094400" y="4423496"/>
            <a:ext cx="808500" cy="92100"/>
            <a:chOff x="3570750" y="4704850"/>
            <a:chExt cx="808500" cy="92100"/>
          </a:xfrm>
        </p:grpSpPr>
        <p:sp>
          <p:nvSpPr>
            <p:cNvPr id="390" name="Google Shape;390;p25"/>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 name="Google Shape;391;p25"/>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25"/>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 name="Google Shape;393;p25"/>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394" name="Google Shape;394;p25"/>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 name="Google Shape;395;p25"/>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25"/>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26"/>
          <p:cNvSpPr txBox="1"/>
          <p:nvPr>
            <p:ph idx="1" type="subTitle"/>
          </p:nvPr>
        </p:nvSpPr>
        <p:spPr>
          <a:xfrm>
            <a:off x="756746" y="738312"/>
            <a:ext cx="8152789"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solidFill>
                  <a:srgbClr val="FFFF00"/>
                </a:solidFill>
              </a:rPr>
              <a:t>Role of teachers/trainers</a:t>
            </a:r>
            <a:endParaRPr/>
          </a:p>
          <a:p>
            <a:pPr indent="-342900" lvl="0" marL="457200" rtl="0" algn="l">
              <a:lnSpc>
                <a:spcPct val="100000"/>
              </a:lnSpc>
              <a:spcBef>
                <a:spcPts val="0"/>
              </a:spcBef>
              <a:spcAft>
                <a:spcPts val="0"/>
              </a:spcAft>
              <a:buSzPts val="2800"/>
              <a:buNone/>
            </a:pPr>
            <a:r>
              <a:t/>
            </a:r>
            <a:endParaRPr b="1"/>
          </a:p>
          <a:p>
            <a:pPr indent="0" lvl="0" marL="114300" rtl="0" algn="l">
              <a:lnSpc>
                <a:spcPct val="100000"/>
              </a:lnSpc>
              <a:spcBef>
                <a:spcPts val="0"/>
              </a:spcBef>
              <a:spcAft>
                <a:spcPts val="0"/>
              </a:spcAft>
              <a:buSzPts val="2800"/>
              <a:buNone/>
            </a:pPr>
            <a:r>
              <a:rPr b="1" lang="de-DE"/>
              <a:t>1. Designer of the WebQuest </a:t>
            </a:r>
            <a:endParaRPr/>
          </a:p>
          <a:p>
            <a:pPr indent="0" lvl="0" marL="114300" rtl="0" algn="l">
              <a:lnSpc>
                <a:spcPct val="100000"/>
              </a:lnSpc>
              <a:spcBef>
                <a:spcPts val="0"/>
              </a:spcBef>
              <a:spcAft>
                <a:spcPts val="0"/>
              </a:spcAft>
              <a:buSzPts val="2800"/>
              <a:buNone/>
            </a:pPr>
            <a:r>
              <a:rPr b="1" lang="de-DE"/>
              <a:t>2. Researcher and Organiser</a:t>
            </a:r>
            <a:endParaRPr b="1"/>
          </a:p>
          <a:p>
            <a:pPr indent="0" lvl="0" marL="114300" rtl="0" algn="l">
              <a:lnSpc>
                <a:spcPct val="100000"/>
              </a:lnSpc>
              <a:spcBef>
                <a:spcPts val="0"/>
              </a:spcBef>
              <a:spcAft>
                <a:spcPts val="0"/>
              </a:spcAft>
              <a:buSzPts val="2800"/>
              <a:buNone/>
            </a:pPr>
            <a:r>
              <a:rPr b="1" lang="de-DE"/>
              <a:t>3. Information provider</a:t>
            </a:r>
            <a:endParaRPr/>
          </a:p>
          <a:p>
            <a:pPr indent="0" lvl="0" marL="114300" rtl="0" algn="l">
              <a:lnSpc>
                <a:spcPct val="100000"/>
              </a:lnSpc>
              <a:spcBef>
                <a:spcPts val="0"/>
              </a:spcBef>
              <a:spcAft>
                <a:spcPts val="0"/>
              </a:spcAft>
              <a:buSzPts val="2800"/>
              <a:buNone/>
            </a:pPr>
            <a:r>
              <a:rPr b="1" lang="de-DE"/>
              <a:t>4. Providing hints</a:t>
            </a:r>
            <a:endParaRPr/>
          </a:p>
          <a:p>
            <a:pPr indent="0" lvl="0" marL="114300" rtl="0" algn="l">
              <a:lnSpc>
                <a:spcPct val="100000"/>
              </a:lnSpc>
              <a:spcBef>
                <a:spcPts val="0"/>
              </a:spcBef>
              <a:spcAft>
                <a:spcPts val="0"/>
              </a:spcAft>
              <a:buSzPts val="2800"/>
              <a:buNone/>
            </a:pPr>
            <a:r>
              <a:rPr b="1" lang="de-DE"/>
              <a:t>5. Debriefing mentor</a:t>
            </a:r>
            <a:endParaRPr/>
          </a:p>
          <a:p>
            <a:pPr indent="0" lvl="0" marL="114300" rtl="0" algn="l">
              <a:lnSpc>
                <a:spcPct val="100000"/>
              </a:lnSpc>
              <a:spcBef>
                <a:spcPts val="0"/>
              </a:spcBef>
              <a:spcAft>
                <a:spcPts val="0"/>
              </a:spcAft>
              <a:buSzPts val="2800"/>
              <a:buNone/>
            </a:pPr>
            <a:r>
              <a:rPr b="1" lang="de-DE"/>
              <a:t>6. Evaluator</a:t>
            </a:r>
            <a:endParaRPr/>
          </a:p>
          <a:p>
            <a:pPr indent="0" lvl="0" marL="114300" rtl="0" algn="l">
              <a:lnSpc>
                <a:spcPct val="100000"/>
              </a:lnSpc>
              <a:spcBef>
                <a:spcPts val="0"/>
              </a:spcBef>
              <a:spcAft>
                <a:spcPts val="0"/>
              </a:spcAft>
              <a:buSzPts val="2800"/>
              <a:buNone/>
            </a:pPr>
            <a:r>
              <a:rPr b="1" lang="de-DE"/>
              <a:t>7. Summarising and helping to find conclusions</a:t>
            </a:r>
            <a:endParaRPr/>
          </a:p>
          <a:p>
            <a:pPr indent="0" lvl="0" marL="114300" rtl="0" algn="l">
              <a:lnSpc>
                <a:spcPct val="100000"/>
              </a:lnSpc>
              <a:spcBef>
                <a:spcPts val="0"/>
              </a:spcBef>
              <a:spcAft>
                <a:spcPts val="0"/>
              </a:spcAft>
              <a:buSzPts val="2800"/>
              <a:buNone/>
            </a:pPr>
            <a:r>
              <a:t/>
            </a:r>
            <a:endParaRPr b="1"/>
          </a:p>
          <a:p>
            <a:pPr indent="0" lvl="0" marL="114300" rtl="0" algn="l">
              <a:lnSpc>
                <a:spcPct val="100000"/>
              </a:lnSpc>
              <a:spcBef>
                <a:spcPts val="0"/>
              </a:spcBef>
              <a:spcAft>
                <a:spcPts val="0"/>
              </a:spcAft>
              <a:buSzPts val="2800"/>
              <a:buNone/>
            </a:pPr>
            <a:br>
              <a:rPr b="1" lang="de-DE"/>
            </a:br>
            <a:br>
              <a:rPr b="1" lang="de-DE"/>
            </a:br>
            <a:endParaRPr b="1"/>
          </a:p>
        </p:txBody>
      </p:sp>
      <p:cxnSp>
        <p:nvCxnSpPr>
          <p:cNvPr id="402" name="Google Shape;402;p26"/>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grpSp>
        <p:nvGrpSpPr>
          <p:cNvPr id="403" name="Google Shape;403;p26"/>
          <p:cNvGrpSpPr/>
          <p:nvPr/>
        </p:nvGrpSpPr>
        <p:grpSpPr>
          <a:xfrm>
            <a:off x="4094400" y="4423496"/>
            <a:ext cx="808500" cy="92100"/>
            <a:chOff x="3570750" y="4704850"/>
            <a:chExt cx="808500" cy="92100"/>
          </a:xfrm>
        </p:grpSpPr>
        <p:sp>
          <p:nvSpPr>
            <p:cNvPr id="404" name="Google Shape;404;p26"/>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26"/>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 name="Google Shape;406;p26"/>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 name="Google Shape;407;p26"/>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408" name="Google Shape;408;p26"/>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26"/>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0" name="Google Shape;410;p26"/>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27"/>
          <p:cNvSpPr txBox="1"/>
          <p:nvPr>
            <p:ph idx="1" type="subTitle"/>
          </p:nvPr>
        </p:nvSpPr>
        <p:spPr>
          <a:xfrm>
            <a:off x="756746" y="738312"/>
            <a:ext cx="8152789" cy="3041207"/>
          </a:xfrm>
          <a:prstGeom prst="rect">
            <a:avLst/>
          </a:prstGeom>
          <a:noFill/>
          <a:ln>
            <a:noFill/>
          </a:ln>
        </p:spPr>
        <p:txBody>
          <a:bodyPr anchorCtr="0" anchor="t" bIns="91425" lIns="91425" spcFirstLastPara="1" rIns="91425" wrap="square" tIns="91425">
            <a:noAutofit/>
          </a:bodyPr>
          <a:lstStyle/>
          <a:p>
            <a:pPr indent="0" lvl="0" marL="114300" rtl="0" algn="l">
              <a:lnSpc>
                <a:spcPct val="100000"/>
              </a:lnSpc>
              <a:spcBef>
                <a:spcPts val="0"/>
              </a:spcBef>
              <a:spcAft>
                <a:spcPts val="0"/>
              </a:spcAft>
              <a:buSzPts val="2800"/>
              <a:buNone/>
            </a:pPr>
            <a:r>
              <a:rPr b="1" lang="de-DE">
                <a:solidFill>
                  <a:srgbClr val="FFFF00"/>
                </a:solidFill>
              </a:rPr>
              <a:t>Own educational escape rooms</a:t>
            </a:r>
            <a:endParaRPr/>
          </a:p>
          <a:p>
            <a:pPr indent="0" lvl="0" marL="114300" rtl="0" algn="l">
              <a:lnSpc>
                <a:spcPct val="100000"/>
              </a:lnSpc>
              <a:spcBef>
                <a:spcPts val="0"/>
              </a:spcBef>
              <a:spcAft>
                <a:spcPts val="0"/>
              </a:spcAft>
              <a:buSzPts val="2800"/>
              <a:buNone/>
            </a:pPr>
            <a:r>
              <a:t/>
            </a:r>
            <a:endParaRPr b="1"/>
          </a:p>
          <a:p>
            <a:pPr indent="0" lvl="0" marL="114300" rtl="0" algn="l">
              <a:lnSpc>
                <a:spcPct val="100000"/>
              </a:lnSpc>
              <a:spcBef>
                <a:spcPts val="0"/>
              </a:spcBef>
              <a:spcAft>
                <a:spcPts val="0"/>
              </a:spcAft>
              <a:buSzPts val="2800"/>
              <a:buNone/>
            </a:pPr>
            <a:r>
              <a:rPr b="1" lang="de-DE"/>
              <a:t>For own educational escape rooms you can easily use</a:t>
            </a:r>
            <a:br>
              <a:rPr b="1" lang="de-DE"/>
            </a:br>
            <a:r>
              <a:rPr b="1" lang="de-DE"/>
              <a:t>a) a website e.g. designed with WordPress, </a:t>
            </a:r>
            <a:br>
              <a:rPr b="1" lang="de-DE"/>
            </a:br>
            <a:r>
              <a:rPr b="1" lang="de-DE"/>
              <a:t>b) ZOOM or another conferencing tool where you an display a presentation</a:t>
            </a:r>
            <a:br>
              <a:rPr b="1" lang="de-DE"/>
            </a:br>
            <a:r>
              <a:rPr b="1" lang="de-DE"/>
              <a:t>c) Google Forms or google slides</a:t>
            </a:r>
            <a:endParaRPr/>
          </a:p>
          <a:p>
            <a:pPr indent="0" lvl="0" marL="114300" rtl="0" algn="l">
              <a:lnSpc>
                <a:spcPct val="100000"/>
              </a:lnSpc>
              <a:spcBef>
                <a:spcPts val="0"/>
              </a:spcBef>
              <a:spcAft>
                <a:spcPts val="0"/>
              </a:spcAft>
              <a:buSzPts val="2800"/>
              <a:buNone/>
            </a:pPr>
            <a:r>
              <a:t/>
            </a:r>
            <a:endParaRPr b="1"/>
          </a:p>
        </p:txBody>
      </p:sp>
      <p:cxnSp>
        <p:nvCxnSpPr>
          <p:cNvPr id="416" name="Google Shape;416;p27"/>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grpSp>
        <p:nvGrpSpPr>
          <p:cNvPr id="417" name="Google Shape;417;p27"/>
          <p:cNvGrpSpPr/>
          <p:nvPr/>
        </p:nvGrpSpPr>
        <p:grpSpPr>
          <a:xfrm>
            <a:off x="4094400" y="4423496"/>
            <a:ext cx="808500" cy="92100"/>
            <a:chOff x="3570750" y="4704850"/>
            <a:chExt cx="808500" cy="92100"/>
          </a:xfrm>
        </p:grpSpPr>
        <p:sp>
          <p:nvSpPr>
            <p:cNvPr id="418" name="Google Shape;418;p27"/>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p27"/>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27"/>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 name="Google Shape;421;p27"/>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422" name="Google Shape;422;p27"/>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 name="Google Shape;423;p27"/>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 name="Google Shape;424;p27"/>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28"/>
          <p:cNvSpPr txBox="1"/>
          <p:nvPr>
            <p:ph idx="1" type="subTitle"/>
          </p:nvPr>
        </p:nvSpPr>
        <p:spPr>
          <a:xfrm>
            <a:off x="756746" y="738312"/>
            <a:ext cx="8152789" cy="3041207"/>
          </a:xfrm>
          <a:prstGeom prst="rect">
            <a:avLst/>
          </a:prstGeom>
          <a:noFill/>
          <a:ln>
            <a:noFill/>
          </a:ln>
        </p:spPr>
        <p:txBody>
          <a:bodyPr anchorCtr="0" anchor="t" bIns="91425" lIns="91425" spcFirstLastPara="1" rIns="91425" wrap="square" tIns="91425">
            <a:noAutofit/>
          </a:bodyPr>
          <a:lstStyle/>
          <a:p>
            <a:pPr indent="0" lvl="0" marL="114300" rtl="0" algn="l">
              <a:lnSpc>
                <a:spcPct val="100000"/>
              </a:lnSpc>
              <a:spcBef>
                <a:spcPts val="0"/>
              </a:spcBef>
              <a:spcAft>
                <a:spcPts val="0"/>
              </a:spcAft>
              <a:buSzPts val="2800"/>
              <a:buNone/>
            </a:pPr>
            <a:r>
              <a:rPr b="1" lang="de-DE">
                <a:solidFill>
                  <a:srgbClr val="FFFF00"/>
                </a:solidFill>
              </a:rPr>
              <a:t>Educational escape room design steps</a:t>
            </a:r>
            <a:endParaRPr/>
          </a:p>
          <a:p>
            <a:pPr indent="0" lvl="0" marL="114300" rtl="0" algn="l">
              <a:lnSpc>
                <a:spcPct val="100000"/>
              </a:lnSpc>
              <a:spcBef>
                <a:spcPts val="0"/>
              </a:spcBef>
              <a:spcAft>
                <a:spcPts val="0"/>
              </a:spcAft>
              <a:buSzPts val="2800"/>
              <a:buNone/>
            </a:pPr>
            <a:r>
              <a:t/>
            </a:r>
            <a:endParaRPr b="1"/>
          </a:p>
          <a:p>
            <a:pPr indent="0" lvl="0" marL="114300" rtl="0" algn="l">
              <a:lnSpc>
                <a:spcPct val="100000"/>
              </a:lnSpc>
              <a:spcBef>
                <a:spcPts val="0"/>
              </a:spcBef>
              <a:spcAft>
                <a:spcPts val="0"/>
              </a:spcAft>
              <a:buSzPts val="2800"/>
              <a:buNone/>
            </a:pPr>
            <a:r>
              <a:t/>
            </a:r>
            <a:endParaRPr b="1"/>
          </a:p>
          <a:p>
            <a:pPr indent="-342900" lvl="0" marL="457200" rtl="0" algn="l">
              <a:lnSpc>
                <a:spcPct val="100000"/>
              </a:lnSpc>
              <a:spcBef>
                <a:spcPts val="0"/>
              </a:spcBef>
              <a:spcAft>
                <a:spcPts val="0"/>
              </a:spcAft>
              <a:buSzPts val="2800"/>
              <a:buFont typeface="Arial"/>
              <a:buChar char="•"/>
            </a:pPr>
            <a:r>
              <a:rPr lang="de-DE"/>
              <a:t>“Choose a topic</a:t>
            </a:r>
            <a:endParaRPr/>
          </a:p>
          <a:p>
            <a:pPr indent="-342900" lvl="0" marL="457200" rtl="0" algn="l">
              <a:lnSpc>
                <a:spcPct val="100000"/>
              </a:lnSpc>
              <a:spcBef>
                <a:spcPts val="0"/>
              </a:spcBef>
              <a:spcAft>
                <a:spcPts val="0"/>
              </a:spcAft>
              <a:buSzPts val="2800"/>
              <a:buFont typeface="Arial"/>
              <a:buChar char="•"/>
            </a:pPr>
            <a:r>
              <a:rPr lang="de-DE"/>
              <a:t>Choose an end goal (the big problem to solve — using the breadcrumbs from the small puzzles)</a:t>
            </a:r>
            <a:endParaRPr/>
          </a:p>
          <a:p>
            <a:pPr indent="-342900" lvl="0" marL="457200" rtl="0" algn="l">
              <a:lnSpc>
                <a:spcPct val="100000"/>
              </a:lnSpc>
              <a:spcBef>
                <a:spcPts val="0"/>
              </a:spcBef>
              <a:spcAft>
                <a:spcPts val="0"/>
              </a:spcAft>
              <a:buSzPts val="2800"/>
              <a:buFont typeface="Arial"/>
              <a:buChar char="•"/>
            </a:pPr>
            <a:r>
              <a:rPr lang="de-DE"/>
              <a:t>Set the scene</a:t>
            </a:r>
            <a:endParaRPr/>
          </a:p>
          <a:p>
            <a:pPr indent="-342900" lvl="0" marL="457200" rtl="0" algn="l">
              <a:lnSpc>
                <a:spcPct val="100000"/>
              </a:lnSpc>
              <a:spcBef>
                <a:spcPts val="0"/>
              </a:spcBef>
              <a:spcAft>
                <a:spcPts val="0"/>
              </a:spcAft>
              <a:buSzPts val="2800"/>
              <a:buFont typeface="Arial"/>
              <a:buChar char="•"/>
            </a:pPr>
            <a:r>
              <a:rPr lang="de-DE"/>
              <a:t>Decide on topics of the small puzzles that participants will solve </a:t>
            </a:r>
            <a:br>
              <a:rPr lang="de-DE"/>
            </a:br>
            <a:r>
              <a:rPr lang="de-DE"/>
              <a:t>(and the breadcrumbs they will earn by solving them)</a:t>
            </a:r>
            <a:endParaRPr/>
          </a:p>
          <a:p>
            <a:pPr indent="-342900" lvl="0" marL="457200" rtl="0" algn="l">
              <a:lnSpc>
                <a:spcPct val="100000"/>
              </a:lnSpc>
              <a:spcBef>
                <a:spcPts val="0"/>
              </a:spcBef>
              <a:spcAft>
                <a:spcPts val="0"/>
              </a:spcAft>
              <a:buSzPts val="2800"/>
              <a:buFont typeface="Arial"/>
              <a:buChar char="•"/>
            </a:pPr>
            <a:r>
              <a:rPr lang="de-DE"/>
              <a:t>Create the small puzzles</a:t>
            </a:r>
            <a:endParaRPr/>
          </a:p>
          <a:p>
            <a:pPr indent="-342900" lvl="0" marL="457200" rtl="0" algn="l">
              <a:lnSpc>
                <a:spcPct val="100000"/>
              </a:lnSpc>
              <a:spcBef>
                <a:spcPts val="0"/>
              </a:spcBef>
              <a:spcAft>
                <a:spcPts val="0"/>
              </a:spcAft>
              <a:buSzPts val="2800"/>
              <a:buFont typeface="Arial"/>
              <a:buChar char="•"/>
            </a:pPr>
            <a:r>
              <a:rPr lang="de-DE"/>
              <a:t>Create answer sheets and/or answer keys”</a:t>
            </a:r>
            <a:br>
              <a:rPr b="1" lang="de-DE"/>
            </a:br>
            <a:br>
              <a:rPr b="1" lang="de-DE"/>
            </a:br>
            <a:endParaRPr b="1"/>
          </a:p>
        </p:txBody>
      </p:sp>
      <p:cxnSp>
        <p:nvCxnSpPr>
          <p:cNvPr id="430" name="Google Shape;430;p28"/>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grpSp>
        <p:nvGrpSpPr>
          <p:cNvPr id="431" name="Google Shape;431;p28"/>
          <p:cNvGrpSpPr/>
          <p:nvPr/>
        </p:nvGrpSpPr>
        <p:grpSpPr>
          <a:xfrm>
            <a:off x="4094400" y="4423496"/>
            <a:ext cx="808500" cy="92100"/>
            <a:chOff x="3570750" y="4704850"/>
            <a:chExt cx="808500" cy="92100"/>
          </a:xfrm>
        </p:grpSpPr>
        <p:sp>
          <p:nvSpPr>
            <p:cNvPr id="432" name="Google Shape;432;p28"/>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28"/>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 name="Google Shape;434;p28"/>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28"/>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436" name="Google Shape;436;p28"/>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28"/>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28"/>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28"/>
          <p:cNvSpPr/>
          <p:nvPr/>
        </p:nvSpPr>
        <p:spPr>
          <a:xfrm>
            <a:off x="364856" y="4770723"/>
            <a:ext cx="88626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200" u="none" cap="none" strike="noStrike">
                <a:solidFill>
                  <a:srgbClr val="FFFF00"/>
                </a:solidFill>
                <a:latin typeface="Arial"/>
                <a:ea typeface="Arial"/>
                <a:cs typeface="Arial"/>
                <a:sym typeface="Arial"/>
              </a:rPr>
              <a:t>Learning Hypothesis (2023): https://learninghypothesis.com/how-to-create-a-digital-escape-room/</a:t>
            </a:r>
            <a:endParaRPr b="0" i="0" sz="1200" u="none" cap="none" strike="noStrike">
              <a:solidFill>
                <a:srgbClr val="FFFF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29"/>
          <p:cNvSpPr txBox="1"/>
          <p:nvPr>
            <p:ph type="title"/>
          </p:nvPr>
        </p:nvSpPr>
        <p:spPr>
          <a:xfrm flipH="1">
            <a:off x="720000" y="1233175"/>
            <a:ext cx="4529700" cy="1482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200"/>
              <a:buNone/>
            </a:pPr>
            <a:r>
              <a:rPr lang="de-DE"/>
              <a:t>B. Training phase</a:t>
            </a:r>
            <a:endParaRPr/>
          </a:p>
        </p:txBody>
      </p:sp>
      <p:cxnSp>
        <p:nvCxnSpPr>
          <p:cNvPr id="445" name="Google Shape;445;p29"/>
          <p:cNvCxnSpPr/>
          <p:nvPr/>
        </p:nvCxnSpPr>
        <p:spPr>
          <a:xfrm>
            <a:off x="722027" y="2715475"/>
            <a:ext cx="0" cy="872100"/>
          </a:xfrm>
          <a:prstGeom prst="straightConnector1">
            <a:avLst/>
          </a:prstGeom>
          <a:noFill/>
          <a:ln cap="flat" cmpd="sng" w="19050">
            <a:solidFill>
              <a:schemeClr val="lt1"/>
            </a:solidFill>
            <a:prstDash val="solid"/>
            <a:round/>
            <a:headEnd len="sm" w="sm" type="none"/>
            <a:tailEnd len="sm" w="sm" type="none"/>
          </a:ln>
        </p:spPr>
      </p:cxnSp>
      <p:sp>
        <p:nvSpPr>
          <p:cNvPr id="446" name="Google Shape;446;p29"/>
          <p:cNvSpPr txBox="1"/>
          <p:nvPr>
            <p:ph idx="1" type="subTitle"/>
          </p:nvPr>
        </p:nvSpPr>
        <p:spPr>
          <a:xfrm flipH="1">
            <a:off x="720000" y="2715475"/>
            <a:ext cx="2909400" cy="762600"/>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100"/>
              <a:buNone/>
            </a:pPr>
            <a:r>
              <a:rPr lang="de-DE">
                <a:solidFill>
                  <a:srgbClr val="FFFF00"/>
                </a:solidFill>
              </a:rPr>
              <a:t>work session in small groups</a:t>
            </a:r>
            <a:endParaRPr/>
          </a:p>
          <a:p>
            <a:pPr indent="-342900" lvl="0" marL="457200" rtl="0" algn="l">
              <a:lnSpc>
                <a:spcPct val="100000"/>
              </a:lnSpc>
              <a:spcBef>
                <a:spcPts val="0"/>
              </a:spcBef>
              <a:spcAft>
                <a:spcPts val="0"/>
              </a:spcAft>
              <a:buSzPts val="2100"/>
              <a:buNone/>
            </a:pPr>
            <a:r>
              <a:t/>
            </a:r>
            <a:endParaRPr>
              <a:solidFill>
                <a:srgbClr val="FFFF00"/>
              </a:solidFill>
            </a:endParaRPr>
          </a:p>
        </p:txBody>
      </p:sp>
      <p:grpSp>
        <p:nvGrpSpPr>
          <p:cNvPr id="447" name="Google Shape;447;p29"/>
          <p:cNvGrpSpPr/>
          <p:nvPr/>
        </p:nvGrpSpPr>
        <p:grpSpPr>
          <a:xfrm>
            <a:off x="4094400" y="4423496"/>
            <a:ext cx="808500" cy="92100"/>
            <a:chOff x="3570750" y="4704850"/>
            <a:chExt cx="808500" cy="92100"/>
          </a:xfrm>
        </p:grpSpPr>
        <p:sp>
          <p:nvSpPr>
            <p:cNvPr id="448" name="Google Shape;448;p29"/>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29"/>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0" name="Google Shape;450;p29"/>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1" name="Google Shape;451;p29"/>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452" name="Google Shape;452;p29"/>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 name="Google Shape;453;p29"/>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 name="Google Shape;454;p29"/>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dk1"/>
            </a:gs>
            <a:gs pos="100000">
              <a:schemeClr val="lt2"/>
            </a:gs>
          </a:gsLst>
          <a:lin ang="2698631" scaled="0"/>
        </a:gradFill>
      </p:bgPr>
    </p:bg>
    <p:spTree>
      <p:nvGrpSpPr>
        <p:cNvPr id="68" name="Shape 68"/>
        <p:cNvGrpSpPr/>
        <p:nvPr/>
      </p:nvGrpSpPr>
      <p:grpSpPr>
        <a:xfrm>
          <a:off x="0" y="0"/>
          <a:ext cx="0" cy="0"/>
          <a:chOff x="0" y="0"/>
          <a:chExt cx="0" cy="0"/>
        </a:xfrm>
      </p:grpSpPr>
      <p:sp>
        <p:nvSpPr>
          <p:cNvPr id="69" name="Google Shape;69;p3"/>
          <p:cNvSpPr txBox="1"/>
          <p:nvPr>
            <p:ph type="ctrTitle"/>
          </p:nvPr>
        </p:nvSpPr>
        <p:spPr>
          <a:xfrm>
            <a:off x="719999" y="1683965"/>
            <a:ext cx="7794413" cy="23406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5200"/>
              <a:buNone/>
            </a:pPr>
            <a:r>
              <a:rPr lang="de-DE">
                <a:solidFill>
                  <a:schemeClr val="lt1"/>
                </a:solidFill>
              </a:rPr>
              <a:t>A:</a:t>
            </a:r>
            <a:br>
              <a:rPr lang="de-DE">
                <a:solidFill>
                  <a:srgbClr val="FFFF00"/>
                </a:solidFill>
              </a:rPr>
            </a:br>
            <a:r>
              <a:rPr lang="de-DE">
                <a:solidFill>
                  <a:schemeClr val="lt1"/>
                </a:solidFill>
              </a:rPr>
              <a:t>Introduction to the topic </a:t>
            </a:r>
            <a:r>
              <a:rPr lang="de-DE">
                <a:solidFill>
                  <a:srgbClr val="FFFF00"/>
                </a:solidFill>
              </a:rPr>
              <a:t>WebQuests</a:t>
            </a:r>
            <a:br>
              <a:rPr lang="de-DE">
                <a:solidFill>
                  <a:srgbClr val="FFFF00"/>
                </a:solidFill>
              </a:rPr>
            </a:br>
            <a:r>
              <a:rPr lang="de-DE">
                <a:solidFill>
                  <a:srgbClr val="FFFF00"/>
                </a:solidFill>
              </a:rPr>
              <a:t> as learning frameworks</a:t>
            </a:r>
            <a:br>
              <a:rPr lang="de-DE">
                <a:solidFill>
                  <a:srgbClr val="FFFF00"/>
                </a:solidFill>
              </a:rPr>
            </a:br>
            <a:endParaRPr b="1">
              <a:solidFill>
                <a:srgbClr val="FFFF0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30"/>
          <p:cNvSpPr/>
          <p:nvPr/>
        </p:nvSpPr>
        <p:spPr>
          <a:xfrm>
            <a:off x="902677" y="1140589"/>
            <a:ext cx="5436119" cy="3139321"/>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lt1"/>
              </a:buClr>
              <a:buSzPts val="1800"/>
              <a:buFont typeface="Arial"/>
              <a:buChar char="•"/>
            </a:pPr>
            <a:r>
              <a:rPr b="0" i="0" lang="de-DE" sz="1800" u="none" cap="none" strike="noStrike">
                <a:solidFill>
                  <a:schemeClr val="lt1"/>
                </a:solidFill>
                <a:latin typeface="Arial"/>
                <a:ea typeface="Arial"/>
                <a:cs typeface="Arial"/>
                <a:sym typeface="Arial"/>
              </a:rPr>
              <a:t>Go to Create WebQuest:</a:t>
            </a:r>
            <a:br>
              <a:rPr b="0" i="0" lang="de-DE" sz="1800" u="none" cap="none" strike="noStrike">
                <a:solidFill>
                  <a:schemeClr val="lt1"/>
                </a:solidFill>
                <a:latin typeface="Arial"/>
                <a:ea typeface="Arial"/>
                <a:cs typeface="Arial"/>
                <a:sym typeface="Arial"/>
              </a:rPr>
            </a:br>
            <a:r>
              <a:rPr b="0" i="0" lang="de-DE" sz="1800" u="none" cap="none" strike="noStrike">
                <a:solidFill>
                  <a:schemeClr val="lt1"/>
                </a:solidFill>
                <a:latin typeface="Arial"/>
                <a:ea typeface="Arial"/>
                <a:cs typeface="Arial"/>
                <a:sym typeface="Arial"/>
              </a:rPr>
              <a:t>https://www.createwebquest.com/</a:t>
            </a:r>
            <a:br>
              <a:rPr b="0" i="0" lang="de-DE" sz="1800" u="none" cap="none" strike="noStrike">
                <a:solidFill>
                  <a:schemeClr val="lt1"/>
                </a:solidFill>
                <a:latin typeface="Arial"/>
                <a:ea typeface="Arial"/>
                <a:cs typeface="Arial"/>
                <a:sym typeface="Arial"/>
              </a:rPr>
            </a:br>
            <a:r>
              <a:rPr b="0" i="0" lang="de-DE" sz="1800" u="none" cap="none" strike="noStrike">
                <a:solidFill>
                  <a:schemeClr val="lt1"/>
                </a:solidFill>
                <a:latin typeface="Arial"/>
                <a:ea typeface="Arial"/>
                <a:cs typeface="Arial"/>
                <a:sym typeface="Arial"/>
              </a:rPr>
              <a:t>Sign up and create a short WebQuest on a topic. You are free to select the topic. </a:t>
            </a:r>
            <a:endParaRPr/>
          </a:p>
          <a:p>
            <a:pPr indent="-171450" lvl="0" marL="285750" marR="0" rtl="0" algn="l">
              <a:lnSpc>
                <a:spcPct val="100000"/>
              </a:lnSpc>
              <a:spcBef>
                <a:spcPts val="0"/>
              </a:spcBef>
              <a:spcAft>
                <a:spcPts val="0"/>
              </a:spcAft>
              <a:buClr>
                <a:schemeClr val="lt1"/>
              </a:buClr>
              <a:buSzPts val="1800"/>
              <a:buFont typeface="Arial"/>
              <a:buNone/>
            </a:pPr>
            <a:r>
              <a:t/>
            </a:r>
            <a:endParaRPr b="0" i="0" sz="1800" u="none" cap="none" strike="noStrike">
              <a:solidFill>
                <a:schemeClr val="lt1"/>
              </a:solidFill>
              <a:latin typeface="Arial"/>
              <a:ea typeface="Arial"/>
              <a:cs typeface="Arial"/>
              <a:sym typeface="Arial"/>
            </a:endParaRPr>
          </a:p>
          <a:p>
            <a:pPr indent="-285750" lvl="0" marL="285750" marR="0" rtl="0" algn="l">
              <a:lnSpc>
                <a:spcPct val="100000"/>
              </a:lnSpc>
              <a:spcBef>
                <a:spcPts val="0"/>
              </a:spcBef>
              <a:spcAft>
                <a:spcPts val="0"/>
              </a:spcAft>
              <a:buClr>
                <a:schemeClr val="lt1"/>
              </a:buClr>
              <a:buSzPts val="1800"/>
              <a:buFont typeface="Arial"/>
              <a:buChar char="•"/>
            </a:pPr>
            <a:r>
              <a:rPr b="0" i="0" lang="de-DE" sz="1800" u="none" cap="none" strike="noStrike">
                <a:solidFill>
                  <a:schemeClr val="lt1"/>
                </a:solidFill>
                <a:latin typeface="Arial"/>
                <a:ea typeface="Arial"/>
                <a:cs typeface="Arial"/>
                <a:sym typeface="Arial"/>
              </a:rPr>
              <a:t>You have 60 minutes.</a:t>
            </a:r>
            <a:br>
              <a:rPr b="0" i="0" lang="de-DE" sz="1800" u="none" cap="none" strike="noStrike">
                <a:solidFill>
                  <a:schemeClr val="lt1"/>
                </a:solidFill>
                <a:latin typeface="Arial"/>
                <a:ea typeface="Arial"/>
                <a:cs typeface="Arial"/>
                <a:sym typeface="Arial"/>
              </a:rPr>
            </a:br>
            <a:r>
              <a:rPr b="0" i="0" lang="de-DE" sz="1800" u="none" cap="none" strike="noStrike">
                <a:solidFill>
                  <a:schemeClr val="lt1"/>
                </a:solidFill>
                <a:latin typeface="Arial"/>
                <a:ea typeface="Arial"/>
                <a:cs typeface="Arial"/>
                <a:sym typeface="Arial"/>
              </a:rPr>
              <a:t>Please, collaborate with another person.</a:t>
            </a:r>
            <a:br>
              <a:rPr b="0" i="0" lang="de-DE" sz="1800" u="none" cap="none" strike="noStrike">
                <a:solidFill>
                  <a:schemeClr val="lt1"/>
                </a:solidFill>
                <a:latin typeface="Arial"/>
                <a:ea typeface="Arial"/>
                <a:cs typeface="Arial"/>
                <a:sym typeface="Arial"/>
              </a:rPr>
            </a:br>
            <a:endParaRPr b="0" i="0" sz="1800" u="none" cap="none" strike="noStrike">
              <a:solidFill>
                <a:schemeClr val="lt1"/>
              </a:solidFill>
              <a:latin typeface="Arial"/>
              <a:ea typeface="Arial"/>
              <a:cs typeface="Arial"/>
              <a:sym typeface="Arial"/>
            </a:endParaRPr>
          </a:p>
          <a:p>
            <a:pPr indent="-171450" lvl="0" marL="285750" marR="0" rtl="0" algn="l">
              <a:lnSpc>
                <a:spcPct val="100000"/>
              </a:lnSpc>
              <a:spcBef>
                <a:spcPts val="0"/>
              </a:spcBef>
              <a:spcAft>
                <a:spcPts val="0"/>
              </a:spcAft>
              <a:buClr>
                <a:schemeClr val="lt1"/>
              </a:buClr>
              <a:buSzPts val="1800"/>
              <a:buFont typeface="Arial"/>
              <a:buNone/>
            </a:pPr>
            <a:r>
              <a:t/>
            </a:r>
            <a:endParaRPr b="0" i="0" sz="1800" u="none" cap="none" strike="noStrike">
              <a:solidFill>
                <a:schemeClr val="lt1"/>
              </a:solidFill>
              <a:latin typeface="Arial"/>
              <a:ea typeface="Arial"/>
              <a:cs typeface="Arial"/>
              <a:sym typeface="Arial"/>
            </a:endParaRPr>
          </a:p>
          <a:p>
            <a:pPr indent="-285750" lvl="0" marL="285750" marR="0" rtl="0" algn="l">
              <a:lnSpc>
                <a:spcPct val="100000"/>
              </a:lnSpc>
              <a:spcBef>
                <a:spcPts val="0"/>
              </a:spcBef>
              <a:spcAft>
                <a:spcPts val="0"/>
              </a:spcAft>
              <a:buClr>
                <a:schemeClr val="lt1"/>
              </a:buClr>
              <a:buSzPts val="1800"/>
              <a:buFont typeface="Arial"/>
              <a:buChar char="•"/>
            </a:pPr>
            <a:r>
              <a:rPr b="0" i="0" lang="de-DE" sz="1800" u="none" cap="none" strike="noStrike">
                <a:solidFill>
                  <a:schemeClr val="lt1"/>
                </a:solidFill>
                <a:latin typeface="Arial"/>
                <a:ea typeface="Arial"/>
                <a:cs typeface="Arial"/>
                <a:sym typeface="Arial"/>
              </a:rPr>
              <a:t>Afterwards, everyone should share ideas and show your WebQuest in a short presentation.</a:t>
            </a:r>
            <a:endParaRPr/>
          </a:p>
        </p:txBody>
      </p:sp>
      <p:pic>
        <p:nvPicPr>
          <p:cNvPr descr="Stoppuhr" id="460" name="Google Shape;460;p30"/>
          <p:cNvPicPr preferRelativeResize="0"/>
          <p:nvPr/>
        </p:nvPicPr>
        <p:blipFill rotWithShape="1">
          <a:blip r:embed="rId3">
            <a:alphaModFix/>
          </a:blip>
          <a:srcRect b="0" l="0" r="0" t="0"/>
          <a:stretch/>
        </p:blipFill>
        <p:spPr>
          <a:xfrm>
            <a:off x="6566745" y="2103423"/>
            <a:ext cx="822960" cy="822960"/>
          </a:xfrm>
          <a:prstGeom prst="rect">
            <a:avLst/>
          </a:prstGeom>
          <a:noFill/>
          <a:ln>
            <a:noFill/>
          </a:ln>
        </p:spPr>
      </p:pic>
      <p:pic>
        <p:nvPicPr>
          <p:cNvPr descr="Bleistift" id="461" name="Google Shape;461;p30"/>
          <p:cNvPicPr preferRelativeResize="0"/>
          <p:nvPr/>
        </p:nvPicPr>
        <p:blipFill rotWithShape="1">
          <a:blip r:embed="rId4">
            <a:alphaModFix/>
          </a:blip>
          <a:srcRect b="0" l="0" r="0" t="0"/>
          <a:stretch/>
        </p:blipFill>
        <p:spPr>
          <a:xfrm>
            <a:off x="6697131" y="1298363"/>
            <a:ext cx="562187" cy="562187"/>
          </a:xfrm>
          <a:prstGeom prst="rect">
            <a:avLst/>
          </a:prstGeom>
          <a:noFill/>
          <a:ln>
            <a:noFill/>
          </a:ln>
        </p:spPr>
      </p:pic>
      <p:sp>
        <p:nvSpPr>
          <p:cNvPr id="462" name="Google Shape;462;p30"/>
          <p:cNvSpPr txBox="1"/>
          <p:nvPr/>
        </p:nvSpPr>
        <p:spPr>
          <a:xfrm>
            <a:off x="3142827" y="318347"/>
            <a:ext cx="2052320"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de-DE" sz="3200" u="none" cap="none" strike="noStrike">
                <a:solidFill>
                  <a:schemeClr val="lt1"/>
                </a:solidFill>
                <a:latin typeface="Arial"/>
                <a:ea typeface="Arial"/>
                <a:cs typeface="Arial"/>
                <a:sym typeface="Arial"/>
              </a:rPr>
              <a:t>Task 1</a:t>
            </a:r>
            <a:endParaRPr b="0" i="0" sz="3200" u="none" cap="none" strike="noStrike">
              <a:solidFill>
                <a:schemeClr val="lt1"/>
              </a:solidFill>
              <a:latin typeface="Arial"/>
              <a:ea typeface="Arial"/>
              <a:cs typeface="Arial"/>
              <a:sym typeface="Arial"/>
            </a:endParaRPr>
          </a:p>
        </p:txBody>
      </p:sp>
      <p:pic>
        <p:nvPicPr>
          <p:cNvPr descr="Lehrer" id="463" name="Google Shape;463;p30"/>
          <p:cNvPicPr preferRelativeResize="0"/>
          <p:nvPr/>
        </p:nvPicPr>
        <p:blipFill rotWithShape="1">
          <a:blip r:embed="rId5">
            <a:alphaModFix/>
          </a:blip>
          <a:srcRect b="0" l="0" r="0" t="0"/>
          <a:stretch/>
        </p:blipFill>
        <p:spPr>
          <a:xfrm>
            <a:off x="6566745" y="3028950"/>
            <a:ext cx="914400" cy="914400"/>
          </a:xfrm>
          <a:prstGeom prst="rect">
            <a:avLst/>
          </a:prstGeom>
          <a:noFill/>
          <a:ln>
            <a:noFill/>
          </a:ln>
        </p:spPr>
      </p:pic>
      <p:grpSp>
        <p:nvGrpSpPr>
          <p:cNvPr id="464" name="Google Shape;464;p30"/>
          <p:cNvGrpSpPr/>
          <p:nvPr/>
        </p:nvGrpSpPr>
        <p:grpSpPr>
          <a:xfrm>
            <a:off x="4094400" y="4423496"/>
            <a:ext cx="808500" cy="92100"/>
            <a:chOff x="3570750" y="4704850"/>
            <a:chExt cx="808500" cy="92100"/>
          </a:xfrm>
        </p:grpSpPr>
        <p:sp>
          <p:nvSpPr>
            <p:cNvPr id="465" name="Google Shape;465;p30"/>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 name="Google Shape;466;p30"/>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 name="Google Shape;467;p30"/>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30"/>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469" name="Google Shape;469;p30"/>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30"/>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 name="Google Shape;471;p30"/>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p31"/>
          <p:cNvSpPr/>
          <p:nvPr/>
        </p:nvSpPr>
        <p:spPr>
          <a:xfrm>
            <a:off x="318345" y="1005689"/>
            <a:ext cx="6248400" cy="3139321"/>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lt1"/>
              </a:buClr>
              <a:buSzPts val="1800"/>
              <a:buFont typeface="Arial"/>
              <a:buChar char="•"/>
            </a:pPr>
            <a:r>
              <a:rPr b="0" i="0" lang="de-DE" sz="1800" u="none" cap="none" strike="noStrike">
                <a:solidFill>
                  <a:schemeClr val="lt1"/>
                </a:solidFill>
                <a:latin typeface="Arial"/>
                <a:ea typeface="Arial"/>
                <a:cs typeface="Arial"/>
                <a:sym typeface="Arial"/>
              </a:rPr>
              <a:t>Have a look at</a:t>
            </a:r>
            <a:br>
              <a:rPr b="0" i="0" lang="de-DE" sz="1800" u="none" cap="none" strike="noStrike">
                <a:solidFill>
                  <a:schemeClr val="lt1"/>
                </a:solidFill>
                <a:latin typeface="Arial"/>
                <a:ea typeface="Arial"/>
                <a:cs typeface="Arial"/>
                <a:sym typeface="Arial"/>
              </a:rPr>
            </a:br>
            <a:r>
              <a:rPr b="0" i="0" lang="de-DE" sz="1800" u="sng" cap="none" strike="noStrike">
                <a:solidFill>
                  <a:schemeClr val="lt1"/>
                </a:solidFill>
                <a:latin typeface="Arial"/>
                <a:ea typeface="Arial"/>
                <a:cs typeface="Arial"/>
                <a:sym typeface="Arial"/>
                <a:hlinkClick r:id="rId3">
                  <a:extLst>
                    <a:ext uri="{A12FA001-AC4F-418D-AE19-62706E023703}">
                      <ahyp:hlinkClr val="tx"/>
                    </a:ext>
                  </a:extLst>
                </a:hlinkClick>
              </a:rPr>
              <a:t>https://www.createwebquest.com/life-martin-luther-king-jr</a:t>
            </a:r>
            <a:br>
              <a:rPr b="0" i="0" lang="de-DE" sz="1800" u="none" cap="none" strike="noStrike">
                <a:solidFill>
                  <a:schemeClr val="lt1"/>
                </a:solidFill>
                <a:latin typeface="Arial"/>
                <a:ea typeface="Arial"/>
                <a:cs typeface="Arial"/>
                <a:sym typeface="Arial"/>
              </a:rPr>
            </a:br>
            <a:r>
              <a:rPr b="0" i="0" lang="de-DE" sz="1800" u="none" cap="none" strike="noStrike">
                <a:solidFill>
                  <a:schemeClr val="lt1"/>
                </a:solidFill>
                <a:latin typeface="Arial"/>
                <a:ea typeface="Arial"/>
                <a:cs typeface="Arial"/>
                <a:sym typeface="Arial"/>
              </a:rPr>
              <a:t>Discuss with another person the pros and cons of this WebQuest. Create a pro/con list.</a:t>
            </a:r>
            <a:endParaRPr/>
          </a:p>
          <a:p>
            <a:pPr indent="0" lvl="0" marL="0" marR="0" rtl="0" algn="l">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a:p>
            <a:pPr indent="-285750" lvl="0" marL="285750" marR="0" rtl="0" algn="l">
              <a:lnSpc>
                <a:spcPct val="100000"/>
              </a:lnSpc>
              <a:spcBef>
                <a:spcPts val="0"/>
              </a:spcBef>
              <a:spcAft>
                <a:spcPts val="0"/>
              </a:spcAft>
              <a:buClr>
                <a:schemeClr val="lt1"/>
              </a:buClr>
              <a:buSzPts val="1800"/>
              <a:buFont typeface="Arial"/>
              <a:buChar char="•"/>
            </a:pPr>
            <a:r>
              <a:rPr b="0" i="0" lang="de-DE" sz="1800" u="none" cap="none" strike="noStrike">
                <a:solidFill>
                  <a:schemeClr val="lt1"/>
                </a:solidFill>
                <a:latin typeface="Arial"/>
                <a:ea typeface="Arial"/>
                <a:cs typeface="Arial"/>
                <a:sym typeface="Arial"/>
              </a:rPr>
              <a:t>You have 45 minutes. Please work on in a team.</a:t>
            </a:r>
            <a:br>
              <a:rPr b="0" i="0" lang="de-DE" sz="1800" u="none" cap="none" strike="noStrike">
                <a:solidFill>
                  <a:schemeClr val="lt1"/>
                </a:solidFill>
                <a:latin typeface="Arial"/>
                <a:ea typeface="Arial"/>
                <a:cs typeface="Arial"/>
                <a:sym typeface="Arial"/>
              </a:rPr>
            </a:br>
            <a:endParaRPr b="0" i="0" sz="1800" u="none" cap="none" strike="noStrike">
              <a:solidFill>
                <a:schemeClr val="lt1"/>
              </a:solidFill>
              <a:latin typeface="Arial"/>
              <a:ea typeface="Arial"/>
              <a:cs typeface="Arial"/>
              <a:sym typeface="Arial"/>
            </a:endParaRPr>
          </a:p>
          <a:p>
            <a:pPr indent="-171450" lvl="0" marL="285750" marR="0" rtl="0" algn="l">
              <a:lnSpc>
                <a:spcPct val="100000"/>
              </a:lnSpc>
              <a:spcBef>
                <a:spcPts val="0"/>
              </a:spcBef>
              <a:spcAft>
                <a:spcPts val="0"/>
              </a:spcAft>
              <a:buClr>
                <a:schemeClr val="lt1"/>
              </a:buClr>
              <a:buSzPts val="1800"/>
              <a:buFont typeface="Arial"/>
              <a:buNone/>
            </a:pPr>
            <a:r>
              <a:t/>
            </a:r>
            <a:endParaRPr b="0" i="0" sz="1800" u="none" cap="none" strike="noStrike">
              <a:solidFill>
                <a:schemeClr val="lt1"/>
              </a:solidFill>
              <a:latin typeface="Arial"/>
              <a:ea typeface="Arial"/>
              <a:cs typeface="Arial"/>
              <a:sym typeface="Arial"/>
            </a:endParaRPr>
          </a:p>
          <a:p>
            <a:pPr indent="-285750" lvl="0" marL="285750" marR="0" rtl="0" algn="l">
              <a:lnSpc>
                <a:spcPct val="100000"/>
              </a:lnSpc>
              <a:spcBef>
                <a:spcPts val="0"/>
              </a:spcBef>
              <a:spcAft>
                <a:spcPts val="0"/>
              </a:spcAft>
              <a:buClr>
                <a:schemeClr val="lt1"/>
              </a:buClr>
              <a:buSzPts val="1800"/>
              <a:buFont typeface="Arial"/>
              <a:buChar char="•"/>
            </a:pPr>
            <a:r>
              <a:rPr b="0" i="0" lang="de-DE" sz="1800" u="none" cap="none" strike="noStrike">
                <a:solidFill>
                  <a:schemeClr val="lt1"/>
                </a:solidFill>
                <a:latin typeface="Arial"/>
                <a:ea typeface="Arial"/>
                <a:cs typeface="Arial"/>
                <a:sym typeface="Arial"/>
              </a:rPr>
              <a:t>Afterwards, everyone should share the impressions on the basis what you all wrote down and present your pro/con lists.</a:t>
            </a:r>
            <a:endParaRPr/>
          </a:p>
        </p:txBody>
      </p:sp>
      <p:pic>
        <p:nvPicPr>
          <p:cNvPr descr="Stoppuhr" id="477" name="Google Shape;477;p31"/>
          <p:cNvPicPr preferRelativeResize="0"/>
          <p:nvPr/>
        </p:nvPicPr>
        <p:blipFill rotWithShape="1">
          <a:blip r:embed="rId4">
            <a:alphaModFix/>
          </a:blip>
          <a:srcRect b="0" l="0" r="0" t="0"/>
          <a:stretch/>
        </p:blipFill>
        <p:spPr>
          <a:xfrm>
            <a:off x="6593184" y="2370908"/>
            <a:ext cx="822960" cy="822960"/>
          </a:xfrm>
          <a:prstGeom prst="rect">
            <a:avLst/>
          </a:prstGeom>
          <a:noFill/>
          <a:ln>
            <a:noFill/>
          </a:ln>
        </p:spPr>
      </p:pic>
      <p:pic>
        <p:nvPicPr>
          <p:cNvPr descr="Bleistift" id="478" name="Google Shape;478;p31"/>
          <p:cNvPicPr preferRelativeResize="0"/>
          <p:nvPr/>
        </p:nvPicPr>
        <p:blipFill rotWithShape="1">
          <a:blip r:embed="rId5">
            <a:alphaModFix/>
          </a:blip>
          <a:srcRect b="0" l="0" r="0" t="0"/>
          <a:stretch/>
        </p:blipFill>
        <p:spPr>
          <a:xfrm>
            <a:off x="6697131" y="1298363"/>
            <a:ext cx="562187" cy="562187"/>
          </a:xfrm>
          <a:prstGeom prst="rect">
            <a:avLst/>
          </a:prstGeom>
          <a:noFill/>
          <a:ln>
            <a:noFill/>
          </a:ln>
        </p:spPr>
      </p:pic>
      <p:sp>
        <p:nvSpPr>
          <p:cNvPr id="479" name="Google Shape;479;p31"/>
          <p:cNvSpPr txBox="1"/>
          <p:nvPr/>
        </p:nvSpPr>
        <p:spPr>
          <a:xfrm>
            <a:off x="3142827" y="318347"/>
            <a:ext cx="2052320"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de-DE" sz="3200" u="none" cap="none" strike="noStrike">
                <a:solidFill>
                  <a:schemeClr val="lt1"/>
                </a:solidFill>
                <a:latin typeface="Arial"/>
                <a:ea typeface="Arial"/>
                <a:cs typeface="Arial"/>
                <a:sym typeface="Arial"/>
              </a:rPr>
              <a:t>Task 2</a:t>
            </a:r>
            <a:endParaRPr b="0" i="0" sz="3200" u="none" cap="none" strike="noStrike">
              <a:solidFill>
                <a:schemeClr val="lt1"/>
              </a:solidFill>
              <a:latin typeface="Arial"/>
              <a:ea typeface="Arial"/>
              <a:cs typeface="Arial"/>
              <a:sym typeface="Arial"/>
            </a:endParaRPr>
          </a:p>
        </p:txBody>
      </p:sp>
      <p:pic>
        <p:nvPicPr>
          <p:cNvPr descr="Lehrer" id="480" name="Google Shape;480;p31"/>
          <p:cNvPicPr preferRelativeResize="0"/>
          <p:nvPr/>
        </p:nvPicPr>
        <p:blipFill rotWithShape="1">
          <a:blip r:embed="rId6">
            <a:alphaModFix/>
          </a:blip>
          <a:srcRect b="0" l="0" r="0" t="0"/>
          <a:stretch/>
        </p:blipFill>
        <p:spPr>
          <a:xfrm>
            <a:off x="6566745" y="3322027"/>
            <a:ext cx="914400" cy="914400"/>
          </a:xfrm>
          <a:prstGeom prst="rect">
            <a:avLst/>
          </a:prstGeom>
          <a:noFill/>
          <a:ln>
            <a:noFill/>
          </a:ln>
        </p:spPr>
      </p:pic>
      <p:grpSp>
        <p:nvGrpSpPr>
          <p:cNvPr id="481" name="Google Shape;481;p31"/>
          <p:cNvGrpSpPr/>
          <p:nvPr/>
        </p:nvGrpSpPr>
        <p:grpSpPr>
          <a:xfrm>
            <a:off x="4094400" y="4423496"/>
            <a:ext cx="808500" cy="92100"/>
            <a:chOff x="3570750" y="4704850"/>
            <a:chExt cx="808500" cy="92100"/>
          </a:xfrm>
        </p:grpSpPr>
        <p:sp>
          <p:nvSpPr>
            <p:cNvPr id="482" name="Google Shape;482;p31"/>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3" name="Google Shape;483;p31"/>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4" name="Google Shape;484;p31"/>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5" name="Google Shape;485;p31"/>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486" name="Google Shape;486;p31"/>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7" name="Google Shape;487;p31"/>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8" name="Google Shape;488;p31"/>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32"/>
          <p:cNvSpPr txBox="1"/>
          <p:nvPr/>
        </p:nvSpPr>
        <p:spPr>
          <a:xfrm>
            <a:off x="712412" y="654496"/>
            <a:ext cx="8431587" cy="205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lt1"/>
              </a:buClr>
              <a:buSzPts val="4800"/>
              <a:buFont typeface="Montserrat"/>
              <a:buNone/>
            </a:pPr>
            <a:r>
              <a:rPr b="1" i="0" lang="de-DE" sz="6000" u="none" cap="none" strike="noStrike">
                <a:solidFill>
                  <a:schemeClr val="lt1"/>
                </a:solidFill>
                <a:latin typeface="Montserrat"/>
                <a:ea typeface="Montserrat"/>
                <a:cs typeface="Montserrat"/>
                <a:sym typeface="Montserrat"/>
              </a:rPr>
              <a:t>Congratulation!</a:t>
            </a:r>
            <a:endParaRPr/>
          </a:p>
          <a:p>
            <a:pPr indent="0" lvl="0" marL="0" marR="0" rtl="0" algn="l">
              <a:lnSpc>
                <a:spcPct val="100000"/>
              </a:lnSpc>
              <a:spcBef>
                <a:spcPts val="0"/>
              </a:spcBef>
              <a:spcAft>
                <a:spcPts val="0"/>
              </a:spcAft>
              <a:buClr>
                <a:schemeClr val="lt1"/>
              </a:buClr>
              <a:buSzPts val="4800"/>
              <a:buFont typeface="Montserrat"/>
              <a:buNone/>
            </a:pPr>
            <a:r>
              <a:t/>
            </a:r>
            <a:endParaRPr b="1" i="0" sz="60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chemeClr val="lt1"/>
              </a:buClr>
              <a:buSzPts val="4800"/>
              <a:buFont typeface="Montserrat"/>
              <a:buNone/>
            </a:pPr>
            <a:r>
              <a:rPr b="1" i="0" lang="de-DE" sz="4500" u="none" cap="none" strike="noStrike">
                <a:solidFill>
                  <a:schemeClr val="lt1"/>
                </a:solidFill>
                <a:latin typeface="Montserrat"/>
                <a:ea typeface="Montserrat"/>
                <a:cs typeface="Montserrat"/>
                <a:sym typeface="Montserrat"/>
              </a:rPr>
              <a:t>You mastered module D on</a:t>
            </a:r>
            <a:br>
              <a:rPr b="1" i="0" lang="de-DE" sz="4500" u="none" cap="none" strike="noStrike">
                <a:solidFill>
                  <a:schemeClr val="lt1"/>
                </a:solidFill>
                <a:latin typeface="Montserrat"/>
                <a:ea typeface="Montserrat"/>
                <a:cs typeface="Montserrat"/>
                <a:sym typeface="Montserrat"/>
              </a:rPr>
            </a:br>
            <a:r>
              <a:rPr b="1" i="0" lang="de-DE" sz="4500" u="none" cap="none" strike="noStrike">
                <a:solidFill>
                  <a:schemeClr val="lt1"/>
                </a:solidFill>
                <a:latin typeface="Montserrat"/>
                <a:ea typeface="Montserrat"/>
                <a:cs typeface="Montserrat"/>
                <a:sym typeface="Montserrat"/>
              </a:rPr>
              <a:t>WebQuests in education!</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pic>
        <p:nvPicPr>
          <p:cNvPr id="498" name="Google Shape;498;p33"/>
          <p:cNvPicPr preferRelativeResize="0"/>
          <p:nvPr/>
        </p:nvPicPr>
        <p:blipFill rotWithShape="1">
          <a:blip r:embed="rId3">
            <a:alphaModFix/>
          </a:blip>
          <a:srcRect b="0" l="0" r="0" t="0"/>
          <a:stretch/>
        </p:blipFill>
        <p:spPr>
          <a:xfrm>
            <a:off x="2344057" y="535202"/>
            <a:ext cx="4455886" cy="1020958"/>
          </a:xfrm>
          <a:prstGeom prst="rect">
            <a:avLst/>
          </a:prstGeom>
          <a:noFill/>
          <a:ln>
            <a:noFill/>
          </a:ln>
        </p:spPr>
      </p:pic>
      <p:pic>
        <p:nvPicPr>
          <p:cNvPr descr="Graphical user interface, application&#10;&#10;Description automatically generated" id="499" name="Google Shape;499;p33"/>
          <p:cNvPicPr preferRelativeResize="0"/>
          <p:nvPr/>
        </p:nvPicPr>
        <p:blipFill rotWithShape="1">
          <a:blip r:embed="rId4">
            <a:alphaModFix/>
          </a:blip>
          <a:srcRect b="0" l="0" r="0" t="0"/>
          <a:stretch/>
        </p:blipFill>
        <p:spPr>
          <a:xfrm>
            <a:off x="1545773" y="2571750"/>
            <a:ext cx="6052456" cy="1620140"/>
          </a:xfrm>
          <a:prstGeom prst="rect">
            <a:avLst/>
          </a:prstGeom>
          <a:noFill/>
          <a:ln>
            <a:noFill/>
          </a:ln>
        </p:spPr>
      </p:pic>
      <p:pic>
        <p:nvPicPr>
          <p:cNvPr id="500" name="Google Shape;500;p33"/>
          <p:cNvPicPr preferRelativeResize="0"/>
          <p:nvPr/>
        </p:nvPicPr>
        <p:blipFill rotWithShape="1">
          <a:blip r:embed="rId5">
            <a:alphaModFix/>
          </a:blip>
          <a:srcRect b="0" l="0" r="0" t="0"/>
          <a:stretch/>
        </p:blipFill>
        <p:spPr>
          <a:xfrm>
            <a:off x="3167803" y="3594778"/>
            <a:ext cx="1496985" cy="59711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4"/>
          <p:cNvSpPr txBox="1"/>
          <p:nvPr>
            <p:ph type="ctrTitle"/>
          </p:nvPr>
        </p:nvSpPr>
        <p:spPr>
          <a:xfrm>
            <a:off x="719999" y="1683965"/>
            <a:ext cx="6145496" cy="23406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5200"/>
              <a:buNone/>
            </a:pPr>
            <a:r>
              <a:rPr lang="de-DE">
                <a:solidFill>
                  <a:schemeClr val="lt1"/>
                </a:solidFill>
              </a:rPr>
              <a:t>A1:</a:t>
            </a:r>
            <a:br>
              <a:rPr lang="de-DE">
                <a:solidFill>
                  <a:schemeClr val="lt1"/>
                </a:solidFill>
              </a:rPr>
            </a:br>
            <a:r>
              <a:rPr lang="de-DE">
                <a:solidFill>
                  <a:schemeClr val="lt1"/>
                </a:solidFill>
              </a:rPr>
              <a:t>What is</a:t>
            </a:r>
            <a:br>
              <a:rPr lang="de-DE">
                <a:solidFill>
                  <a:schemeClr val="lt1"/>
                </a:solidFill>
              </a:rPr>
            </a:br>
            <a:r>
              <a:rPr lang="de-DE">
                <a:solidFill>
                  <a:srgbClr val="FFFF00"/>
                </a:solidFill>
              </a:rPr>
              <a:t>a WebQuest?</a:t>
            </a:r>
            <a:br>
              <a:rPr lang="de-DE">
                <a:solidFill>
                  <a:srgbClr val="FFFF00"/>
                </a:solidFill>
              </a:rPr>
            </a:br>
            <a:endParaRPr b="1">
              <a:solidFill>
                <a:srgbClr val="FFFF00"/>
              </a:solidFill>
            </a:endParaRPr>
          </a:p>
        </p:txBody>
      </p:sp>
      <p:grpSp>
        <p:nvGrpSpPr>
          <p:cNvPr id="75" name="Google Shape;75;p4"/>
          <p:cNvGrpSpPr/>
          <p:nvPr/>
        </p:nvGrpSpPr>
        <p:grpSpPr>
          <a:xfrm>
            <a:off x="4094400" y="4423496"/>
            <a:ext cx="808500" cy="92100"/>
            <a:chOff x="3570750" y="4704850"/>
            <a:chExt cx="808500" cy="92100"/>
          </a:xfrm>
        </p:grpSpPr>
        <p:sp>
          <p:nvSpPr>
            <p:cNvPr id="76" name="Google Shape;76;p4"/>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 name="Google Shape;77;p4"/>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4"/>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p4"/>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80" name="Google Shape;80;p4"/>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4"/>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4"/>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dk1"/>
            </a:gs>
            <a:gs pos="100000">
              <a:schemeClr val="lt2"/>
            </a:gs>
          </a:gsLst>
          <a:lin ang="2698631" scaled="0"/>
        </a:gradFill>
      </p:bgPr>
    </p:bg>
    <p:spTree>
      <p:nvGrpSpPr>
        <p:cNvPr id="86" name="Shape 86"/>
        <p:cNvGrpSpPr/>
        <p:nvPr/>
      </p:nvGrpSpPr>
      <p:grpSpPr>
        <a:xfrm>
          <a:off x="0" y="0"/>
          <a:ext cx="0" cy="0"/>
          <a:chOff x="0" y="0"/>
          <a:chExt cx="0" cy="0"/>
        </a:xfrm>
      </p:grpSpPr>
      <p:sp>
        <p:nvSpPr>
          <p:cNvPr id="87" name="Google Shape;87;p5"/>
          <p:cNvSpPr txBox="1"/>
          <p:nvPr>
            <p:ph idx="1" type="subTitle"/>
          </p:nvPr>
        </p:nvSpPr>
        <p:spPr>
          <a:xfrm>
            <a:off x="780653" y="1124393"/>
            <a:ext cx="7821493" cy="2359291"/>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What is </a:t>
            </a:r>
            <a:r>
              <a:rPr b="1" lang="de-DE">
                <a:solidFill>
                  <a:srgbClr val="FFFF00"/>
                </a:solidFill>
              </a:rPr>
              <a:t>a WebQuest</a:t>
            </a:r>
            <a:r>
              <a:rPr b="1" lang="de-DE"/>
              <a:t>?</a:t>
            </a:r>
            <a:endParaRPr b="1"/>
          </a:p>
          <a:p>
            <a:pPr indent="-342900" lvl="0" marL="457200" rtl="0" algn="l">
              <a:lnSpc>
                <a:spcPct val="100000"/>
              </a:lnSpc>
              <a:spcBef>
                <a:spcPts val="0"/>
              </a:spcBef>
              <a:spcAft>
                <a:spcPts val="0"/>
              </a:spcAft>
              <a:buSzPts val="2800"/>
              <a:buNone/>
            </a:pPr>
            <a:r>
              <a:rPr lang="de-DE"/>
              <a:t> </a:t>
            </a:r>
            <a:endParaRPr/>
          </a:p>
          <a:p>
            <a:pPr indent="-342900" lvl="0" marL="457200" rtl="0" algn="l">
              <a:lnSpc>
                <a:spcPct val="100000"/>
              </a:lnSpc>
              <a:spcBef>
                <a:spcPts val="0"/>
              </a:spcBef>
              <a:spcAft>
                <a:spcPts val="0"/>
              </a:spcAft>
              <a:buSzPts val="2800"/>
              <a:buNone/>
            </a:pPr>
            <a:r>
              <a:rPr lang="de-DE">
                <a:solidFill>
                  <a:srgbClr val="FFFF00"/>
                </a:solidFill>
              </a:rPr>
              <a:t>„WebQuest is an inquiry-oriented activity in which students get all information from the web. Teachers provide their students with the documents that include links to websites to use the information, according to the activity. “</a:t>
            </a:r>
            <a:endParaRPr>
              <a:solidFill>
                <a:srgbClr val="FFFF00"/>
              </a:solidFill>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rPr lang="de-DE" sz="1200">
                <a:solidFill>
                  <a:srgbClr val="FFFF00"/>
                </a:solidFill>
              </a:rPr>
              <a:t>Abuhasnah, R. (2015): Examples of Webquests.</a:t>
            </a:r>
            <a:br>
              <a:rPr lang="de-DE" sz="1200">
                <a:solidFill>
                  <a:srgbClr val="FFFF00"/>
                </a:solidFill>
              </a:rPr>
            </a:br>
            <a:r>
              <a:rPr lang="de-DE" sz="1200">
                <a:solidFill>
                  <a:srgbClr val="FFFF00"/>
                </a:solidFill>
              </a:rPr>
              <a:t>https://www.edutopia.org/discussion/examples-webquests-science</a:t>
            </a:r>
            <a:endParaRPr sz="1200">
              <a:solidFill>
                <a:srgbClr val="FFFF00"/>
              </a:solidFill>
            </a:endParaRPr>
          </a:p>
        </p:txBody>
      </p:sp>
      <p:cxnSp>
        <p:nvCxnSpPr>
          <p:cNvPr id="88" name="Google Shape;88;p5"/>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grpSp>
        <p:nvGrpSpPr>
          <p:cNvPr id="89" name="Google Shape;89;p5"/>
          <p:cNvGrpSpPr/>
          <p:nvPr/>
        </p:nvGrpSpPr>
        <p:grpSpPr>
          <a:xfrm>
            <a:off x="4094400" y="4423496"/>
            <a:ext cx="808500" cy="92100"/>
            <a:chOff x="3570750" y="4704850"/>
            <a:chExt cx="808500" cy="92100"/>
          </a:xfrm>
        </p:grpSpPr>
        <p:sp>
          <p:nvSpPr>
            <p:cNvPr id="90" name="Google Shape;90;p5"/>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5"/>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5"/>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5"/>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94" name="Google Shape;94;p5"/>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p5"/>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5"/>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6"/>
          <p:cNvSpPr txBox="1"/>
          <p:nvPr>
            <p:ph idx="1" type="subTitle"/>
          </p:nvPr>
        </p:nvSpPr>
        <p:spPr>
          <a:xfrm>
            <a:off x="780653" y="1124393"/>
            <a:ext cx="7821493" cy="2359291"/>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What is </a:t>
            </a:r>
            <a:r>
              <a:rPr b="1" lang="de-DE">
                <a:solidFill>
                  <a:srgbClr val="FFFF00"/>
                </a:solidFill>
              </a:rPr>
              <a:t>a WebQuest</a:t>
            </a:r>
            <a:r>
              <a:rPr b="1" lang="de-DE"/>
              <a:t>?</a:t>
            </a:r>
            <a:endParaRPr b="1"/>
          </a:p>
          <a:p>
            <a:pPr indent="-342900" lvl="0" marL="457200" rtl="0" algn="l">
              <a:lnSpc>
                <a:spcPct val="100000"/>
              </a:lnSpc>
              <a:spcBef>
                <a:spcPts val="0"/>
              </a:spcBef>
              <a:spcAft>
                <a:spcPts val="0"/>
              </a:spcAft>
              <a:buSzPts val="2800"/>
              <a:buNone/>
            </a:pPr>
            <a:r>
              <a:rPr lang="de-DE"/>
              <a:t> </a:t>
            </a:r>
            <a:endParaRPr/>
          </a:p>
          <a:p>
            <a:pPr indent="-342900" lvl="0" marL="457200" rtl="0" algn="l">
              <a:lnSpc>
                <a:spcPct val="100000"/>
              </a:lnSpc>
              <a:spcBef>
                <a:spcPts val="0"/>
              </a:spcBef>
              <a:spcAft>
                <a:spcPts val="0"/>
              </a:spcAft>
              <a:buSzPts val="2800"/>
              <a:buNone/>
            </a:pPr>
            <a:r>
              <a:rPr lang="de-DE"/>
              <a:t>WebQuests were invented by Bernie Dodge in 1995 from San Diego State University.</a:t>
            </a:r>
            <a:br>
              <a:rPr lang="de-DE"/>
            </a:br>
            <a:r>
              <a:rPr lang="de-DE"/>
              <a:t>According to him a WebQuest is an </a:t>
            </a:r>
            <a:r>
              <a:rPr lang="de-DE">
                <a:solidFill>
                  <a:srgbClr val="FFFF00"/>
                </a:solidFill>
              </a:rPr>
              <a:t>“inquiry-oriented activity in which some or all of the information that learners interact with comes from resources on the Internet”. </a:t>
            </a:r>
            <a:endParaRPr>
              <a:solidFill>
                <a:srgbClr val="FFFF00"/>
              </a:solidFill>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rPr lang="de-DE" sz="1200">
                <a:solidFill>
                  <a:srgbClr val="FFFF00"/>
                </a:solidFill>
              </a:rPr>
              <a:t>Dodge, B. (1997). Some thoughts about WebQuests. Retrieved August 15, 2003, from the WebQuest Homepage, San Diego State University: http://webquest.sdsu.edu/about_webquests.html</a:t>
            </a:r>
            <a:endParaRPr sz="1200">
              <a:solidFill>
                <a:srgbClr val="FFFF00"/>
              </a:solidFill>
            </a:endParaRPr>
          </a:p>
        </p:txBody>
      </p:sp>
      <p:cxnSp>
        <p:nvCxnSpPr>
          <p:cNvPr id="102" name="Google Shape;102;p6"/>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grpSp>
        <p:nvGrpSpPr>
          <p:cNvPr id="103" name="Google Shape;103;p6"/>
          <p:cNvGrpSpPr/>
          <p:nvPr/>
        </p:nvGrpSpPr>
        <p:grpSpPr>
          <a:xfrm>
            <a:off x="4094400" y="4423496"/>
            <a:ext cx="808500" cy="92100"/>
            <a:chOff x="3570750" y="4704850"/>
            <a:chExt cx="808500" cy="92100"/>
          </a:xfrm>
        </p:grpSpPr>
        <p:sp>
          <p:nvSpPr>
            <p:cNvPr id="104" name="Google Shape;104;p6"/>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6"/>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6"/>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6"/>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108" name="Google Shape;108;p6"/>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6"/>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6"/>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7"/>
          <p:cNvSpPr txBox="1"/>
          <p:nvPr>
            <p:ph idx="1" type="subTitle"/>
          </p:nvPr>
        </p:nvSpPr>
        <p:spPr>
          <a:xfrm>
            <a:off x="780653" y="1124393"/>
            <a:ext cx="7821493" cy="2359291"/>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What is </a:t>
            </a:r>
            <a:r>
              <a:rPr b="1" lang="de-DE">
                <a:solidFill>
                  <a:srgbClr val="FFFF00"/>
                </a:solidFill>
              </a:rPr>
              <a:t>the purpose of a WebQuest</a:t>
            </a:r>
            <a:r>
              <a:rPr b="1" lang="de-DE"/>
              <a:t>?</a:t>
            </a:r>
            <a:endParaRPr b="1"/>
          </a:p>
          <a:p>
            <a:pPr indent="-342900" lvl="0" marL="457200" rtl="0" algn="l">
              <a:lnSpc>
                <a:spcPct val="100000"/>
              </a:lnSpc>
              <a:spcBef>
                <a:spcPts val="0"/>
              </a:spcBef>
              <a:spcAft>
                <a:spcPts val="0"/>
              </a:spcAft>
              <a:buSzPts val="2800"/>
              <a:buNone/>
            </a:pPr>
            <a:r>
              <a:rPr lang="de-DE"/>
              <a:t> </a:t>
            </a:r>
            <a:endParaRPr/>
          </a:p>
          <a:p>
            <a:pPr indent="-342900" lvl="0" marL="457200" rtl="0" algn="l">
              <a:lnSpc>
                <a:spcPct val="100000"/>
              </a:lnSpc>
              <a:spcBef>
                <a:spcPts val="0"/>
              </a:spcBef>
              <a:spcAft>
                <a:spcPts val="0"/>
              </a:spcAft>
              <a:buSzPts val="2800"/>
              <a:buNone/>
            </a:pPr>
            <a:r>
              <a:rPr lang="de-DE">
                <a:solidFill>
                  <a:srgbClr val="FFFF00"/>
                </a:solidFill>
              </a:rPr>
              <a:t>“The purpose of using WebQuest is to encourage students to use information rather than gathering it and participate in meaningful classroom discussions.”</a:t>
            </a:r>
            <a:endParaRPr>
              <a:solidFill>
                <a:srgbClr val="FFFF00"/>
              </a:solidFill>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rPr lang="de-DE" sz="1200">
                <a:solidFill>
                  <a:srgbClr val="FFFF00"/>
                </a:solidFill>
              </a:rPr>
              <a:t>Abuhasnah, R. (2015): Examples of Webquests.</a:t>
            </a:r>
            <a:br>
              <a:rPr lang="de-DE" sz="1200">
                <a:solidFill>
                  <a:srgbClr val="FFFF00"/>
                </a:solidFill>
              </a:rPr>
            </a:br>
            <a:r>
              <a:rPr lang="de-DE" sz="1200">
                <a:solidFill>
                  <a:srgbClr val="FFFF00"/>
                </a:solidFill>
              </a:rPr>
              <a:t>https://www.edutopia.org/discussion/examples-webquests-science</a:t>
            </a:r>
            <a:endParaRPr sz="1200">
              <a:solidFill>
                <a:srgbClr val="FFFF00"/>
              </a:solidFill>
            </a:endParaRPr>
          </a:p>
        </p:txBody>
      </p:sp>
      <p:cxnSp>
        <p:nvCxnSpPr>
          <p:cNvPr id="116" name="Google Shape;116;p7"/>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grpSp>
        <p:nvGrpSpPr>
          <p:cNvPr id="117" name="Google Shape;117;p7"/>
          <p:cNvGrpSpPr/>
          <p:nvPr/>
        </p:nvGrpSpPr>
        <p:grpSpPr>
          <a:xfrm>
            <a:off x="4094400" y="4423496"/>
            <a:ext cx="808500" cy="92100"/>
            <a:chOff x="3570750" y="4704850"/>
            <a:chExt cx="808500" cy="92100"/>
          </a:xfrm>
        </p:grpSpPr>
        <p:sp>
          <p:nvSpPr>
            <p:cNvPr id="118" name="Google Shape;118;p7"/>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p7"/>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p7"/>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7"/>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122" name="Google Shape;122;p7"/>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7"/>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7"/>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8"/>
          <p:cNvSpPr txBox="1"/>
          <p:nvPr>
            <p:ph idx="1" type="subTitle"/>
          </p:nvPr>
        </p:nvSpPr>
        <p:spPr>
          <a:xfrm>
            <a:off x="780653" y="1124393"/>
            <a:ext cx="7821493" cy="2359291"/>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What is </a:t>
            </a:r>
            <a:r>
              <a:rPr b="1" lang="de-DE">
                <a:solidFill>
                  <a:srgbClr val="FFFF00"/>
                </a:solidFill>
              </a:rPr>
              <a:t>the objective of WebQuests</a:t>
            </a:r>
            <a:r>
              <a:rPr b="1" lang="de-DE"/>
              <a:t>?</a:t>
            </a:r>
            <a:endParaRPr b="1"/>
          </a:p>
          <a:p>
            <a:pPr indent="-342900" lvl="0" marL="457200" rtl="0" algn="l">
              <a:lnSpc>
                <a:spcPct val="100000"/>
              </a:lnSpc>
              <a:spcBef>
                <a:spcPts val="0"/>
              </a:spcBef>
              <a:spcAft>
                <a:spcPts val="0"/>
              </a:spcAft>
              <a:buSzPts val="2800"/>
              <a:buNone/>
            </a:pPr>
            <a:r>
              <a:rPr lang="de-DE"/>
              <a:t> </a:t>
            </a:r>
            <a:endParaRPr/>
          </a:p>
          <a:p>
            <a:pPr indent="-342900" lvl="0" marL="457200" rtl="0" algn="l">
              <a:lnSpc>
                <a:spcPct val="100000"/>
              </a:lnSpc>
              <a:spcBef>
                <a:spcPts val="0"/>
              </a:spcBef>
              <a:spcAft>
                <a:spcPts val="0"/>
              </a:spcAft>
              <a:buSzPts val="2800"/>
              <a:buNone/>
            </a:pPr>
            <a:r>
              <a:rPr lang="de-DE">
                <a:solidFill>
                  <a:srgbClr val="FFFF00"/>
                </a:solidFill>
              </a:rPr>
              <a:t>“</a:t>
            </a:r>
            <a:r>
              <a:rPr lang="de-DE"/>
              <a:t>The objective of the inquiry-baes online learning activity is</a:t>
            </a:r>
            <a:br>
              <a:rPr lang="de-DE"/>
            </a:br>
            <a:r>
              <a:rPr lang="de-DE"/>
              <a:t>“</a:t>
            </a:r>
            <a:r>
              <a:rPr b="1" lang="de-DE"/>
              <a:t>to promote ´transformative´ learning outcomes, accomplished through the reading, analysis, and synthesis of online resources</a:t>
            </a:r>
            <a:r>
              <a:rPr lang="de-DE"/>
              <a:t>.</a:t>
            </a:r>
            <a:r>
              <a:rPr lang="de-DE">
                <a:solidFill>
                  <a:srgbClr val="FFFF00"/>
                </a:solidFill>
              </a:rPr>
              <a:t>”</a:t>
            </a:r>
            <a:endParaRPr>
              <a:solidFill>
                <a:srgbClr val="FFFF00"/>
              </a:solidFill>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rPr lang="de-DE" sz="1200">
                <a:solidFill>
                  <a:srgbClr val="FFFF00"/>
                </a:solidFill>
              </a:rPr>
              <a:t>Fernandez, S. / Steward, T. / Hill, E. (2022): WebQuests in Online Learning. http://www2.hawaii.edu/~erikhill/learningobjects_webquest/index.html</a:t>
            </a:r>
            <a:endParaRPr sz="1200">
              <a:solidFill>
                <a:srgbClr val="FFFF00"/>
              </a:solidFill>
            </a:endParaRPr>
          </a:p>
        </p:txBody>
      </p:sp>
      <p:cxnSp>
        <p:nvCxnSpPr>
          <p:cNvPr id="130" name="Google Shape;130;p8"/>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grpSp>
        <p:nvGrpSpPr>
          <p:cNvPr id="131" name="Google Shape;131;p8"/>
          <p:cNvGrpSpPr/>
          <p:nvPr/>
        </p:nvGrpSpPr>
        <p:grpSpPr>
          <a:xfrm>
            <a:off x="4094400" y="4423496"/>
            <a:ext cx="808500" cy="92100"/>
            <a:chOff x="3570750" y="4704850"/>
            <a:chExt cx="808500" cy="92100"/>
          </a:xfrm>
        </p:grpSpPr>
        <p:sp>
          <p:nvSpPr>
            <p:cNvPr id="132" name="Google Shape;132;p8"/>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8"/>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8"/>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8"/>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136" name="Google Shape;136;p8"/>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8"/>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8"/>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9"/>
          <p:cNvSpPr txBox="1"/>
          <p:nvPr>
            <p:ph idx="1" type="subTitle"/>
          </p:nvPr>
        </p:nvSpPr>
        <p:spPr>
          <a:xfrm>
            <a:off x="780653" y="1124393"/>
            <a:ext cx="7821493" cy="2359291"/>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Example: </a:t>
            </a:r>
            <a:r>
              <a:rPr b="1" lang="de-DE">
                <a:solidFill>
                  <a:srgbClr val="FFFF00"/>
                </a:solidFill>
              </a:rPr>
              <a:t>The WebQuest Plants Life</a:t>
            </a:r>
            <a:r>
              <a:rPr b="1" lang="de-DE"/>
              <a:t>?</a:t>
            </a:r>
            <a:endParaRPr b="1"/>
          </a:p>
          <a:p>
            <a:pPr indent="-342900" lvl="0" marL="457200" rtl="0" algn="l">
              <a:lnSpc>
                <a:spcPct val="100000"/>
              </a:lnSpc>
              <a:spcBef>
                <a:spcPts val="0"/>
              </a:spcBef>
              <a:spcAft>
                <a:spcPts val="0"/>
              </a:spcAft>
              <a:buSzPts val="2800"/>
              <a:buNone/>
            </a:pPr>
            <a:r>
              <a:rPr lang="de-DE"/>
              <a:t> </a:t>
            </a:r>
            <a:endParaRPr/>
          </a:p>
          <a:p>
            <a:pPr indent="-342900" lvl="0" marL="457200" rtl="0" algn="l">
              <a:lnSpc>
                <a:spcPct val="100000"/>
              </a:lnSpc>
              <a:spcBef>
                <a:spcPts val="0"/>
              </a:spcBef>
              <a:spcAft>
                <a:spcPts val="0"/>
              </a:spcAft>
              <a:buSzPts val="2800"/>
              <a:buNone/>
            </a:pPr>
            <a:r>
              <a:rPr lang="de-DE">
                <a:solidFill>
                  <a:srgbClr val="FFFF00"/>
                </a:solidFill>
              </a:rPr>
              <a:t>Have a look at </a:t>
            </a:r>
            <a:br>
              <a:rPr lang="de-DE">
                <a:solidFill>
                  <a:srgbClr val="FFFF00"/>
                </a:solidFill>
              </a:rPr>
            </a:br>
            <a:r>
              <a:rPr lang="de-DE"/>
              <a:t>http://urbanext.illinois.edu/gpe/index.cfm</a:t>
            </a:r>
            <a:endParaRPr>
              <a:solidFill>
                <a:srgbClr val="FFFF00"/>
              </a:solidFill>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rPr lang="de-DE"/>
              <a:t>Do you see a difference to the </a:t>
            </a:r>
            <a:r>
              <a:rPr b="1" lang="de-DE">
                <a:solidFill>
                  <a:srgbClr val="FFFF00"/>
                </a:solidFill>
              </a:rPr>
              <a:t>WebQuest about Mitosis</a:t>
            </a:r>
            <a:r>
              <a:rPr lang="de-DE"/>
              <a:t>?</a:t>
            </a:r>
            <a:br>
              <a:rPr lang="de-DE"/>
            </a:br>
            <a:endParaRPr/>
          </a:p>
          <a:p>
            <a:pPr indent="-342900" lvl="0" marL="457200" rtl="0" algn="l">
              <a:lnSpc>
                <a:spcPct val="100000"/>
              </a:lnSpc>
              <a:spcBef>
                <a:spcPts val="0"/>
              </a:spcBef>
              <a:spcAft>
                <a:spcPts val="0"/>
              </a:spcAft>
              <a:buSzPts val="2800"/>
              <a:buNone/>
            </a:pPr>
            <a:r>
              <a:rPr lang="de-DE">
                <a:solidFill>
                  <a:srgbClr val="FFFF00"/>
                </a:solidFill>
              </a:rPr>
              <a:t>Have a look at </a:t>
            </a:r>
            <a:br>
              <a:rPr lang="de-DE">
                <a:solidFill>
                  <a:srgbClr val="FFFF00"/>
                </a:solidFill>
              </a:rPr>
            </a:br>
            <a:r>
              <a:rPr lang="de-DE"/>
              <a:t>http://www.differencebetween.net/science/difference-between-animal-mitosis-and-plant-mitosis/</a:t>
            </a:r>
            <a:endParaRPr>
              <a:solidFill>
                <a:srgbClr val="FFFF00"/>
              </a:solidFill>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rPr lang="de-DE" sz="1200"/>
              <a:t>http://urbanext.illinois.edu/gpe/index.cfm</a:t>
            </a:r>
            <a:endParaRPr/>
          </a:p>
          <a:p>
            <a:pPr indent="-342900" lvl="0" marL="457200" rtl="0" algn="l">
              <a:lnSpc>
                <a:spcPct val="100000"/>
              </a:lnSpc>
              <a:spcBef>
                <a:spcPts val="0"/>
              </a:spcBef>
              <a:spcAft>
                <a:spcPts val="0"/>
              </a:spcAft>
              <a:buSzPts val="2800"/>
              <a:buNone/>
            </a:pPr>
            <a:r>
              <a:rPr lang="de-DE" sz="1200"/>
              <a:t>http://www.differencebetween.net/science/difference-between-animal-mitosis-and-plant-mitosis/</a:t>
            </a:r>
            <a:endParaRPr sz="1200">
              <a:solidFill>
                <a:srgbClr val="FFFF00"/>
              </a:solidFill>
            </a:endParaRPr>
          </a:p>
        </p:txBody>
      </p:sp>
      <p:cxnSp>
        <p:nvCxnSpPr>
          <p:cNvPr id="144" name="Google Shape;144;p9"/>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grpSp>
        <p:nvGrpSpPr>
          <p:cNvPr id="145" name="Google Shape;145;p9"/>
          <p:cNvGrpSpPr/>
          <p:nvPr/>
        </p:nvGrpSpPr>
        <p:grpSpPr>
          <a:xfrm>
            <a:off x="4094400" y="4423496"/>
            <a:ext cx="808500" cy="92100"/>
            <a:chOff x="3570750" y="4704850"/>
            <a:chExt cx="808500" cy="92100"/>
          </a:xfrm>
        </p:grpSpPr>
        <p:sp>
          <p:nvSpPr>
            <p:cNvPr id="146" name="Google Shape;146;p9"/>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9"/>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9"/>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9"/>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150" name="Google Shape;150;p9"/>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9"/>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p9"/>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Professional Company Report by Slidesgo">
  <a:themeElements>
    <a:clrScheme name="INTERFACE">
      <a:dk1>
        <a:srgbClr val="353AA2"/>
      </a:dk1>
      <a:lt1>
        <a:srgbClr val="FFFFFF"/>
      </a:lt1>
      <a:dk2>
        <a:srgbClr val="FFFFFF"/>
      </a:dk2>
      <a:lt2>
        <a:srgbClr val="666CEF"/>
      </a:lt2>
      <a:accent1>
        <a:srgbClr val="495ED5"/>
      </a:accent1>
      <a:accent2>
        <a:srgbClr val="7CDFFE"/>
      </a:accent2>
      <a:accent3>
        <a:srgbClr val="495ED5"/>
      </a:accent3>
      <a:accent4>
        <a:srgbClr val="7CDFFE"/>
      </a:accent4>
      <a:accent5>
        <a:srgbClr val="495ED5"/>
      </a:accent5>
      <a:accent6>
        <a:srgbClr val="7CDFFE"/>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UPB;Marc Beutner</dc:creator>
</cp:coreProperties>
</file>